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77" r:id="rId6"/>
    <p:sldId id="262" r:id="rId7"/>
    <p:sldId id="265" r:id="rId8"/>
    <p:sldId id="263" r:id="rId9"/>
    <p:sldId id="264" r:id="rId10"/>
    <p:sldId id="259" r:id="rId11"/>
    <p:sldId id="261" r:id="rId12"/>
    <p:sldId id="266" r:id="rId13"/>
    <p:sldId id="268" r:id="rId14"/>
    <p:sldId id="269" r:id="rId15"/>
    <p:sldId id="270" r:id="rId16"/>
    <p:sldId id="267" r:id="rId17"/>
    <p:sldId id="271" r:id="rId18"/>
    <p:sldId id="272" r:id="rId19"/>
    <p:sldId id="276" r:id="rId20"/>
    <p:sldId id="274" r:id="rId21"/>
    <p:sldId id="275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8"/>
    <p:restoredTop sz="94694"/>
  </p:normalViewPr>
  <p:slideViewPr>
    <p:cSldViewPr snapToGrid="0">
      <p:cViewPr varScale="1">
        <p:scale>
          <a:sx n="121" d="100"/>
          <a:sy n="121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D335B-AFE9-F243-AA72-1912950B5E63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ABFBB80-8BD5-5E4F-8A99-26485F42E4DC}">
      <dgm:prSet phldrT="[Tekst]"/>
      <dgm:spPr/>
      <dgm:t>
        <a:bodyPr/>
        <a:lstStyle/>
        <a:p>
          <a:r>
            <a:rPr lang="pl-PL" dirty="0"/>
            <a:t>Określ swój cel</a:t>
          </a:r>
        </a:p>
      </dgm:t>
    </dgm:pt>
    <dgm:pt modelId="{B2F2903E-4381-8E46-A4AF-3CA44DA561EB}" type="parTrans" cxnId="{1CEF01F2-C2B3-F54B-984A-8C8BA87592A8}">
      <dgm:prSet/>
      <dgm:spPr/>
      <dgm:t>
        <a:bodyPr/>
        <a:lstStyle/>
        <a:p>
          <a:endParaRPr lang="pl-PL"/>
        </a:p>
      </dgm:t>
    </dgm:pt>
    <dgm:pt modelId="{46C43BA1-43F5-2D41-ABCE-1A4108044B05}" type="sibTrans" cxnId="{1CEF01F2-C2B3-F54B-984A-8C8BA87592A8}">
      <dgm:prSet/>
      <dgm:spPr/>
      <dgm:t>
        <a:bodyPr/>
        <a:lstStyle/>
        <a:p>
          <a:endParaRPr lang="pl-PL"/>
        </a:p>
      </dgm:t>
    </dgm:pt>
    <dgm:pt modelId="{C677DA9C-31EA-7E4E-B983-A8928F313CE6}">
      <dgm:prSet phldrT="[Tekst]"/>
      <dgm:spPr/>
      <dgm:t>
        <a:bodyPr/>
        <a:lstStyle/>
        <a:p>
          <a:r>
            <a:rPr lang="pl-PL" dirty="0"/>
            <a:t>Określ swoją grupę docelową</a:t>
          </a:r>
        </a:p>
      </dgm:t>
    </dgm:pt>
    <dgm:pt modelId="{EF3218F9-3219-8A43-B0FF-AC72872BF239}" type="parTrans" cxnId="{A6EFFB5E-35A5-F041-A75C-3887CB8DE43A}">
      <dgm:prSet/>
      <dgm:spPr/>
      <dgm:t>
        <a:bodyPr/>
        <a:lstStyle/>
        <a:p>
          <a:endParaRPr lang="pl-PL"/>
        </a:p>
      </dgm:t>
    </dgm:pt>
    <dgm:pt modelId="{1A20CDBB-FAD1-4844-96AF-85E7B05809A4}" type="sibTrans" cxnId="{A6EFFB5E-35A5-F041-A75C-3887CB8DE43A}">
      <dgm:prSet/>
      <dgm:spPr/>
      <dgm:t>
        <a:bodyPr/>
        <a:lstStyle/>
        <a:p>
          <a:endParaRPr lang="pl-PL"/>
        </a:p>
      </dgm:t>
    </dgm:pt>
    <dgm:pt modelId="{2B376095-95FC-7D42-9358-C90C3FC1A5BC}">
      <dgm:prSet phldrT="[Tekst]"/>
      <dgm:spPr/>
      <dgm:t>
        <a:bodyPr/>
        <a:lstStyle/>
        <a:p>
          <a:r>
            <a:rPr lang="pl-PL" dirty="0"/>
            <a:t>Poznaj potrzeby swojej grupy docelowej</a:t>
          </a:r>
        </a:p>
      </dgm:t>
    </dgm:pt>
    <dgm:pt modelId="{8445178A-FC03-A84E-A8ED-327A71697ED9}" type="parTrans" cxnId="{C56795D3-A419-DA40-AF86-BECBDCBC937E}">
      <dgm:prSet/>
      <dgm:spPr/>
      <dgm:t>
        <a:bodyPr/>
        <a:lstStyle/>
        <a:p>
          <a:endParaRPr lang="pl-PL"/>
        </a:p>
      </dgm:t>
    </dgm:pt>
    <dgm:pt modelId="{1343160D-7761-DF40-A840-E80B275710F2}" type="sibTrans" cxnId="{C56795D3-A419-DA40-AF86-BECBDCBC937E}">
      <dgm:prSet/>
      <dgm:spPr/>
      <dgm:t>
        <a:bodyPr/>
        <a:lstStyle/>
        <a:p>
          <a:endParaRPr lang="pl-PL"/>
        </a:p>
      </dgm:t>
    </dgm:pt>
    <dgm:pt modelId="{56FF2328-904E-C448-89DA-E99742CBB592}" type="pres">
      <dgm:prSet presAssocID="{333D335B-AFE9-F243-AA72-1912950B5E63}" presName="diagram" presStyleCnt="0">
        <dgm:presLayoutVars>
          <dgm:dir/>
          <dgm:resizeHandles val="exact"/>
        </dgm:presLayoutVars>
      </dgm:prSet>
      <dgm:spPr/>
    </dgm:pt>
    <dgm:pt modelId="{6C232855-021E-E74E-BF81-D9A74F273AF7}" type="pres">
      <dgm:prSet presAssocID="{AABFBB80-8BD5-5E4F-8A99-26485F42E4DC}" presName="node" presStyleLbl="node1" presStyleIdx="0" presStyleCnt="3">
        <dgm:presLayoutVars>
          <dgm:bulletEnabled val="1"/>
        </dgm:presLayoutVars>
      </dgm:prSet>
      <dgm:spPr/>
    </dgm:pt>
    <dgm:pt modelId="{28A17373-FB7D-3345-A66B-3E22DA5D0D5D}" type="pres">
      <dgm:prSet presAssocID="{46C43BA1-43F5-2D41-ABCE-1A4108044B05}" presName="sibTrans" presStyleCnt="0"/>
      <dgm:spPr/>
    </dgm:pt>
    <dgm:pt modelId="{FADF4F87-B957-3A4D-8855-C750CE12F00B}" type="pres">
      <dgm:prSet presAssocID="{C677DA9C-31EA-7E4E-B983-A8928F313CE6}" presName="node" presStyleLbl="node1" presStyleIdx="1" presStyleCnt="3">
        <dgm:presLayoutVars>
          <dgm:bulletEnabled val="1"/>
        </dgm:presLayoutVars>
      </dgm:prSet>
      <dgm:spPr/>
    </dgm:pt>
    <dgm:pt modelId="{6BD92E83-1506-5740-B315-99C57E7C4E02}" type="pres">
      <dgm:prSet presAssocID="{1A20CDBB-FAD1-4844-96AF-85E7B05809A4}" presName="sibTrans" presStyleCnt="0"/>
      <dgm:spPr/>
    </dgm:pt>
    <dgm:pt modelId="{76B534F6-6AD3-354F-81F5-3B755F3C2629}" type="pres">
      <dgm:prSet presAssocID="{2B376095-95FC-7D42-9358-C90C3FC1A5BC}" presName="node" presStyleLbl="node1" presStyleIdx="2" presStyleCnt="3">
        <dgm:presLayoutVars>
          <dgm:bulletEnabled val="1"/>
        </dgm:presLayoutVars>
      </dgm:prSet>
      <dgm:spPr/>
    </dgm:pt>
  </dgm:ptLst>
  <dgm:cxnLst>
    <dgm:cxn modelId="{A6EFFB5E-35A5-F041-A75C-3887CB8DE43A}" srcId="{333D335B-AFE9-F243-AA72-1912950B5E63}" destId="{C677DA9C-31EA-7E4E-B983-A8928F313CE6}" srcOrd="1" destOrd="0" parTransId="{EF3218F9-3219-8A43-B0FF-AC72872BF239}" sibTransId="{1A20CDBB-FAD1-4844-96AF-85E7B05809A4}"/>
    <dgm:cxn modelId="{DB4CFD92-1288-C347-9848-884E4A77DA57}" type="presOf" srcId="{333D335B-AFE9-F243-AA72-1912950B5E63}" destId="{56FF2328-904E-C448-89DA-E99742CBB592}" srcOrd="0" destOrd="0" presId="urn:microsoft.com/office/officeart/2005/8/layout/default"/>
    <dgm:cxn modelId="{DEEDBA9C-90F8-6048-BFE2-2D9D20DB32EA}" type="presOf" srcId="{AABFBB80-8BD5-5E4F-8A99-26485F42E4DC}" destId="{6C232855-021E-E74E-BF81-D9A74F273AF7}" srcOrd="0" destOrd="0" presId="urn:microsoft.com/office/officeart/2005/8/layout/default"/>
    <dgm:cxn modelId="{C56795D3-A419-DA40-AF86-BECBDCBC937E}" srcId="{333D335B-AFE9-F243-AA72-1912950B5E63}" destId="{2B376095-95FC-7D42-9358-C90C3FC1A5BC}" srcOrd="2" destOrd="0" parTransId="{8445178A-FC03-A84E-A8ED-327A71697ED9}" sibTransId="{1343160D-7761-DF40-A840-E80B275710F2}"/>
    <dgm:cxn modelId="{79BC62D5-94C4-2544-BDF1-16A9248523AB}" type="presOf" srcId="{2B376095-95FC-7D42-9358-C90C3FC1A5BC}" destId="{76B534F6-6AD3-354F-81F5-3B755F3C2629}" srcOrd="0" destOrd="0" presId="urn:microsoft.com/office/officeart/2005/8/layout/default"/>
    <dgm:cxn modelId="{75733ADB-7BD2-D549-8741-B8B8CA63512E}" type="presOf" srcId="{C677DA9C-31EA-7E4E-B983-A8928F313CE6}" destId="{FADF4F87-B957-3A4D-8855-C750CE12F00B}" srcOrd="0" destOrd="0" presId="urn:microsoft.com/office/officeart/2005/8/layout/default"/>
    <dgm:cxn modelId="{1CEF01F2-C2B3-F54B-984A-8C8BA87592A8}" srcId="{333D335B-AFE9-F243-AA72-1912950B5E63}" destId="{AABFBB80-8BD5-5E4F-8A99-26485F42E4DC}" srcOrd="0" destOrd="0" parTransId="{B2F2903E-4381-8E46-A4AF-3CA44DA561EB}" sibTransId="{46C43BA1-43F5-2D41-ABCE-1A4108044B05}"/>
    <dgm:cxn modelId="{8BDB7488-47EF-2749-81EE-922AF4B1DDB9}" type="presParOf" srcId="{56FF2328-904E-C448-89DA-E99742CBB592}" destId="{6C232855-021E-E74E-BF81-D9A74F273AF7}" srcOrd="0" destOrd="0" presId="urn:microsoft.com/office/officeart/2005/8/layout/default"/>
    <dgm:cxn modelId="{640250C2-31C4-BF49-BF09-56FF73DFFA8F}" type="presParOf" srcId="{56FF2328-904E-C448-89DA-E99742CBB592}" destId="{28A17373-FB7D-3345-A66B-3E22DA5D0D5D}" srcOrd="1" destOrd="0" presId="urn:microsoft.com/office/officeart/2005/8/layout/default"/>
    <dgm:cxn modelId="{784118DA-7822-A641-A5E1-0C1137FF123A}" type="presParOf" srcId="{56FF2328-904E-C448-89DA-E99742CBB592}" destId="{FADF4F87-B957-3A4D-8855-C750CE12F00B}" srcOrd="2" destOrd="0" presId="urn:microsoft.com/office/officeart/2005/8/layout/default"/>
    <dgm:cxn modelId="{CBAE6594-FBBA-E546-B53A-63434C0A1DE6}" type="presParOf" srcId="{56FF2328-904E-C448-89DA-E99742CBB592}" destId="{6BD92E83-1506-5740-B315-99C57E7C4E02}" srcOrd="3" destOrd="0" presId="urn:microsoft.com/office/officeart/2005/8/layout/default"/>
    <dgm:cxn modelId="{2FE265B5-090F-D34E-B1B5-1B86B9FD1CD0}" type="presParOf" srcId="{56FF2328-904E-C448-89DA-E99742CBB592}" destId="{76B534F6-6AD3-354F-81F5-3B755F3C262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CB580D-DD32-F34C-8AED-25E02F75BFC5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4B1C22B-01A8-204B-903D-9381733B849C}">
      <dgm:prSet phldrT="[Tekst]"/>
      <dgm:spPr/>
      <dgm:t>
        <a:bodyPr/>
        <a:lstStyle/>
        <a:p>
          <a:r>
            <a:rPr lang="pl-PL" dirty="0"/>
            <a:t>Zaczynanie interakcji od swoich sukcesów (ostatnio wygraliśmy dużą sprawę)</a:t>
          </a:r>
        </a:p>
      </dgm:t>
    </dgm:pt>
    <dgm:pt modelId="{45C6D001-DFDD-6143-9A2E-6DFEADB55CA0}" type="parTrans" cxnId="{ECC4864C-6404-DC41-85DB-E99583DCC795}">
      <dgm:prSet/>
      <dgm:spPr/>
      <dgm:t>
        <a:bodyPr/>
        <a:lstStyle/>
        <a:p>
          <a:endParaRPr lang="pl-PL"/>
        </a:p>
      </dgm:t>
    </dgm:pt>
    <dgm:pt modelId="{BEED406B-20AF-4C4C-9CD1-128AF71E77F6}" type="sibTrans" cxnId="{ECC4864C-6404-DC41-85DB-E99583DCC795}">
      <dgm:prSet/>
      <dgm:spPr/>
      <dgm:t>
        <a:bodyPr/>
        <a:lstStyle/>
        <a:p>
          <a:endParaRPr lang="pl-PL"/>
        </a:p>
      </dgm:t>
    </dgm:pt>
    <dgm:pt modelId="{1BE6C820-F767-724F-8D43-D8B5409E68D0}">
      <dgm:prSet phldrT="[Tekst]"/>
      <dgm:spPr/>
      <dgm:t>
        <a:bodyPr/>
        <a:lstStyle/>
        <a:p>
          <a:r>
            <a:rPr lang="pl-PL" dirty="0"/>
            <a:t>Przedstawianie się skomplikowanym i długim tekstem</a:t>
          </a:r>
        </a:p>
      </dgm:t>
    </dgm:pt>
    <dgm:pt modelId="{7F92A4FC-43D8-3742-81EB-D826CBBD0E72}" type="parTrans" cxnId="{93C0F1F9-E893-CA43-A318-88EEFCFBE1B6}">
      <dgm:prSet/>
      <dgm:spPr/>
      <dgm:t>
        <a:bodyPr/>
        <a:lstStyle/>
        <a:p>
          <a:endParaRPr lang="pl-PL"/>
        </a:p>
      </dgm:t>
    </dgm:pt>
    <dgm:pt modelId="{BB5A2B63-61B0-5843-8637-28B625DAA9F2}" type="sibTrans" cxnId="{93C0F1F9-E893-CA43-A318-88EEFCFBE1B6}">
      <dgm:prSet/>
      <dgm:spPr/>
      <dgm:t>
        <a:bodyPr/>
        <a:lstStyle/>
        <a:p>
          <a:endParaRPr lang="pl-PL"/>
        </a:p>
      </dgm:t>
    </dgm:pt>
    <dgm:pt modelId="{977DBE7A-FFCF-8740-BC16-6A411B06EB9D}">
      <dgm:prSet phldrT="[Tekst]"/>
      <dgm:spPr/>
      <dgm:t>
        <a:bodyPr/>
        <a:lstStyle/>
        <a:p>
          <a:r>
            <a:rPr lang="pl-PL" dirty="0"/>
            <a:t>Mówienie i pisanie zbyt długo</a:t>
          </a:r>
        </a:p>
      </dgm:t>
    </dgm:pt>
    <dgm:pt modelId="{883F2A4B-BBD2-4C4B-B9EB-BDDF554E0417}" type="parTrans" cxnId="{09B2808F-A320-FD49-AD43-0ACAD078FC3E}">
      <dgm:prSet/>
      <dgm:spPr/>
      <dgm:t>
        <a:bodyPr/>
        <a:lstStyle/>
        <a:p>
          <a:endParaRPr lang="pl-PL"/>
        </a:p>
      </dgm:t>
    </dgm:pt>
    <dgm:pt modelId="{605E8521-3A03-1C4A-B84D-9C932CF7B7F4}" type="sibTrans" cxnId="{09B2808F-A320-FD49-AD43-0ACAD078FC3E}">
      <dgm:prSet/>
      <dgm:spPr/>
      <dgm:t>
        <a:bodyPr/>
        <a:lstStyle/>
        <a:p>
          <a:endParaRPr lang="pl-PL"/>
        </a:p>
      </dgm:t>
    </dgm:pt>
    <dgm:pt modelId="{38E9570A-8D45-3343-9957-F428CDFD800F}">
      <dgm:prSet phldrT="[Tekst]"/>
      <dgm:spPr/>
      <dgm:t>
        <a:bodyPr/>
        <a:lstStyle/>
        <a:p>
          <a:r>
            <a:rPr lang="pl-PL" dirty="0"/>
            <a:t>Brak regularności</a:t>
          </a:r>
        </a:p>
      </dgm:t>
    </dgm:pt>
    <dgm:pt modelId="{F9420517-67F8-6C4A-B6A9-47CCC15CC24E}" type="parTrans" cxnId="{DF98BC18-ED20-434B-ADC7-96A31BC298BF}">
      <dgm:prSet/>
      <dgm:spPr/>
      <dgm:t>
        <a:bodyPr/>
        <a:lstStyle/>
        <a:p>
          <a:endParaRPr lang="pl-PL"/>
        </a:p>
      </dgm:t>
    </dgm:pt>
    <dgm:pt modelId="{2BAAC02B-7FAA-E142-9572-B1E649F296A9}" type="sibTrans" cxnId="{DF98BC18-ED20-434B-ADC7-96A31BC298BF}">
      <dgm:prSet/>
      <dgm:spPr/>
      <dgm:t>
        <a:bodyPr/>
        <a:lstStyle/>
        <a:p>
          <a:endParaRPr lang="pl-PL"/>
        </a:p>
      </dgm:t>
    </dgm:pt>
    <dgm:pt modelId="{BDCB2C25-7DF4-DE4F-B026-7F87762DADFB}">
      <dgm:prSet phldrT="[Tekst]"/>
      <dgm:spPr/>
      <dgm:t>
        <a:bodyPr/>
        <a:lstStyle/>
        <a:p>
          <a:r>
            <a:rPr lang="pl-PL" dirty="0"/>
            <a:t>Budowanie muru (jestem guru)</a:t>
          </a:r>
        </a:p>
      </dgm:t>
    </dgm:pt>
    <dgm:pt modelId="{4CF9271B-80E6-C34E-BCE4-F5FB28180ABE}" type="parTrans" cxnId="{72B9068B-58AE-044B-A24A-E7FEE0FEA35C}">
      <dgm:prSet/>
      <dgm:spPr/>
      <dgm:t>
        <a:bodyPr/>
        <a:lstStyle/>
        <a:p>
          <a:endParaRPr lang="pl-PL"/>
        </a:p>
      </dgm:t>
    </dgm:pt>
    <dgm:pt modelId="{CF57F020-A2C7-0F43-8DF6-4925D99F8193}" type="sibTrans" cxnId="{72B9068B-58AE-044B-A24A-E7FEE0FEA35C}">
      <dgm:prSet/>
      <dgm:spPr/>
      <dgm:t>
        <a:bodyPr/>
        <a:lstStyle/>
        <a:p>
          <a:endParaRPr lang="pl-PL"/>
        </a:p>
      </dgm:t>
    </dgm:pt>
    <dgm:pt modelId="{C4958FA6-E3A1-034B-AB7D-D5E0A755847F}">
      <dgm:prSet phldrT="[Tekst]"/>
      <dgm:spPr/>
      <dgm:t>
        <a:bodyPr/>
        <a:lstStyle/>
        <a:p>
          <a:r>
            <a:rPr lang="pl-PL" dirty="0"/>
            <a:t>Zbyt duża powaga</a:t>
          </a:r>
        </a:p>
      </dgm:t>
    </dgm:pt>
    <dgm:pt modelId="{C424128C-0060-3B45-BEAD-114F9540D3A0}" type="parTrans" cxnId="{7CED75B5-25BA-854B-BC9A-3CDA06AB7CE4}">
      <dgm:prSet/>
      <dgm:spPr/>
      <dgm:t>
        <a:bodyPr/>
        <a:lstStyle/>
        <a:p>
          <a:endParaRPr lang="pl-PL"/>
        </a:p>
      </dgm:t>
    </dgm:pt>
    <dgm:pt modelId="{2C90E509-9AD0-344B-8A32-0B1BF2EA3044}" type="sibTrans" cxnId="{7CED75B5-25BA-854B-BC9A-3CDA06AB7CE4}">
      <dgm:prSet/>
      <dgm:spPr/>
      <dgm:t>
        <a:bodyPr/>
        <a:lstStyle/>
        <a:p>
          <a:endParaRPr lang="pl-PL"/>
        </a:p>
      </dgm:t>
    </dgm:pt>
    <dgm:pt modelId="{C1A23FD0-E814-7F40-97DF-BBF41A958A04}">
      <dgm:prSet phldrT="[Tekst]"/>
      <dgm:spPr/>
      <dgm:t>
        <a:bodyPr/>
        <a:lstStyle/>
        <a:p>
          <a:r>
            <a:rPr lang="pl-PL" dirty="0"/>
            <a:t>Przenoszenie języka prawnego do SM</a:t>
          </a:r>
        </a:p>
      </dgm:t>
    </dgm:pt>
    <dgm:pt modelId="{89B31550-6A4F-A24E-80CC-E01AF8323B44}" type="parTrans" cxnId="{C8EFCB0F-40BE-7E40-86EE-97E3F9060F29}">
      <dgm:prSet/>
      <dgm:spPr/>
      <dgm:t>
        <a:bodyPr/>
        <a:lstStyle/>
        <a:p>
          <a:endParaRPr lang="pl-PL"/>
        </a:p>
      </dgm:t>
    </dgm:pt>
    <dgm:pt modelId="{931B3823-FA4C-0243-86FD-2C7A7B49F25F}" type="sibTrans" cxnId="{C8EFCB0F-40BE-7E40-86EE-97E3F9060F29}">
      <dgm:prSet/>
      <dgm:spPr/>
      <dgm:t>
        <a:bodyPr/>
        <a:lstStyle/>
        <a:p>
          <a:endParaRPr lang="pl-PL"/>
        </a:p>
      </dgm:t>
    </dgm:pt>
    <dgm:pt modelId="{F8403A68-2048-1540-9E6D-85026EF8D7B1}">
      <dgm:prSet phldrT="[Tekst]"/>
      <dgm:spPr/>
      <dgm:t>
        <a:bodyPr/>
        <a:lstStyle/>
        <a:p>
          <a:r>
            <a:rPr lang="pl-PL" dirty="0"/>
            <a:t>Brak interakcji</a:t>
          </a:r>
        </a:p>
      </dgm:t>
    </dgm:pt>
    <dgm:pt modelId="{38710C8C-5F9C-3544-85F8-F3923C863CD7}" type="parTrans" cxnId="{C88D60A7-F0D7-2D41-8D48-D956C02D7EE0}">
      <dgm:prSet/>
      <dgm:spPr/>
      <dgm:t>
        <a:bodyPr/>
        <a:lstStyle/>
        <a:p>
          <a:endParaRPr lang="pl-PL"/>
        </a:p>
      </dgm:t>
    </dgm:pt>
    <dgm:pt modelId="{AB1ABDBA-46E2-4A43-BBE2-E9F87D683C91}" type="sibTrans" cxnId="{C88D60A7-F0D7-2D41-8D48-D956C02D7EE0}">
      <dgm:prSet/>
      <dgm:spPr/>
      <dgm:t>
        <a:bodyPr/>
        <a:lstStyle/>
        <a:p>
          <a:endParaRPr lang="pl-PL"/>
        </a:p>
      </dgm:t>
    </dgm:pt>
    <dgm:pt modelId="{9D386BC6-12F3-2A4F-A6DA-BBB7CA3F99BE}">
      <dgm:prSet phldrT="[Tekst]"/>
      <dgm:spPr/>
      <dgm:t>
        <a:bodyPr/>
        <a:lstStyle/>
        <a:p>
          <a:r>
            <a:rPr lang="pl-PL" dirty="0"/>
            <a:t>Szybkie zniechęcanie się do publikowania</a:t>
          </a:r>
        </a:p>
      </dgm:t>
    </dgm:pt>
    <dgm:pt modelId="{7427ECC8-6EF1-1C4E-941E-92B0B15CB2AD}" type="parTrans" cxnId="{271A5BBD-3E76-2743-9D82-AADE1E82D6B4}">
      <dgm:prSet/>
      <dgm:spPr/>
      <dgm:t>
        <a:bodyPr/>
        <a:lstStyle/>
        <a:p>
          <a:endParaRPr lang="pl-PL"/>
        </a:p>
      </dgm:t>
    </dgm:pt>
    <dgm:pt modelId="{AA329CC5-5D02-BC49-80DF-A63DC5D80897}" type="sibTrans" cxnId="{271A5BBD-3E76-2743-9D82-AADE1E82D6B4}">
      <dgm:prSet/>
      <dgm:spPr/>
      <dgm:t>
        <a:bodyPr/>
        <a:lstStyle/>
        <a:p>
          <a:endParaRPr lang="pl-PL"/>
        </a:p>
      </dgm:t>
    </dgm:pt>
    <dgm:pt modelId="{38FED245-61B3-7F45-9E4B-28BF72E01FED}">
      <dgm:prSet phldrT="[Tekst]"/>
      <dgm:spPr/>
      <dgm:t>
        <a:bodyPr/>
        <a:lstStyle/>
        <a:p>
          <a:r>
            <a:rPr lang="pl-PL" dirty="0"/>
            <a:t>Zdjęcia z "togą i kawą"</a:t>
          </a:r>
        </a:p>
      </dgm:t>
    </dgm:pt>
    <dgm:pt modelId="{81218A4E-6AB8-424C-953D-F30B7C2A0443}" type="parTrans" cxnId="{3BB81C85-92C2-2747-B565-A35A6DE6DEF3}">
      <dgm:prSet/>
      <dgm:spPr/>
      <dgm:t>
        <a:bodyPr/>
        <a:lstStyle/>
        <a:p>
          <a:endParaRPr lang="pl-PL"/>
        </a:p>
      </dgm:t>
    </dgm:pt>
    <dgm:pt modelId="{C35A1644-BCBB-CB4B-B603-7403C06BEE86}" type="sibTrans" cxnId="{3BB81C85-92C2-2747-B565-A35A6DE6DEF3}">
      <dgm:prSet/>
      <dgm:spPr/>
      <dgm:t>
        <a:bodyPr/>
        <a:lstStyle/>
        <a:p>
          <a:endParaRPr lang="pl-PL"/>
        </a:p>
      </dgm:t>
    </dgm:pt>
    <dgm:pt modelId="{C3654E01-FE52-4C47-898D-3AF2EF64F649}">
      <dgm:prSet phldrT="[Tekst]"/>
      <dgm:spPr/>
      <dgm:t>
        <a:bodyPr/>
        <a:lstStyle/>
        <a:p>
          <a:r>
            <a:rPr lang="pl-PL" dirty="0"/>
            <a:t>brak określonego celu</a:t>
          </a:r>
        </a:p>
      </dgm:t>
    </dgm:pt>
    <dgm:pt modelId="{1358549C-D1F5-5D44-A00A-60EB44BB0762}" type="parTrans" cxnId="{6324B1D0-DB4D-3049-981A-A58DB9110AD8}">
      <dgm:prSet/>
      <dgm:spPr/>
      <dgm:t>
        <a:bodyPr/>
        <a:lstStyle/>
        <a:p>
          <a:endParaRPr lang="pl-PL"/>
        </a:p>
      </dgm:t>
    </dgm:pt>
    <dgm:pt modelId="{60AEC088-DE6F-B741-AD5F-6812BE29E5D9}" type="sibTrans" cxnId="{6324B1D0-DB4D-3049-981A-A58DB9110AD8}">
      <dgm:prSet/>
      <dgm:spPr/>
      <dgm:t>
        <a:bodyPr/>
        <a:lstStyle/>
        <a:p>
          <a:endParaRPr lang="pl-PL"/>
        </a:p>
      </dgm:t>
    </dgm:pt>
    <dgm:pt modelId="{327526FF-A362-7A40-BC99-B26302F7FBE1}">
      <dgm:prSet phldrT="[Tekst]"/>
      <dgm:spPr/>
      <dgm:t>
        <a:bodyPr/>
        <a:lstStyle/>
        <a:p>
          <a:r>
            <a:rPr lang="pl-PL" dirty="0"/>
            <a:t>Treść niezgodna z oczekiwaniami (pokazuję głównie jak biegnę do sądu)</a:t>
          </a:r>
        </a:p>
      </dgm:t>
    </dgm:pt>
    <dgm:pt modelId="{81C2A53C-C130-D143-9E40-48740AC4837A}" type="parTrans" cxnId="{0458BD3A-2697-694F-BDCB-A8E15BAD7E72}">
      <dgm:prSet/>
      <dgm:spPr/>
      <dgm:t>
        <a:bodyPr/>
        <a:lstStyle/>
        <a:p>
          <a:endParaRPr lang="pl-PL"/>
        </a:p>
      </dgm:t>
    </dgm:pt>
    <dgm:pt modelId="{12B374F5-D7AA-D243-8A54-648C4E37A796}" type="sibTrans" cxnId="{0458BD3A-2697-694F-BDCB-A8E15BAD7E72}">
      <dgm:prSet/>
      <dgm:spPr/>
      <dgm:t>
        <a:bodyPr/>
        <a:lstStyle/>
        <a:p>
          <a:endParaRPr lang="pl-PL"/>
        </a:p>
      </dgm:t>
    </dgm:pt>
    <dgm:pt modelId="{EEF0690D-12BA-4F48-BB92-D8D19955D340}" type="pres">
      <dgm:prSet presAssocID="{58CB580D-DD32-F34C-8AED-25E02F75BFC5}" presName="diagram" presStyleCnt="0">
        <dgm:presLayoutVars>
          <dgm:dir/>
          <dgm:resizeHandles val="exact"/>
        </dgm:presLayoutVars>
      </dgm:prSet>
      <dgm:spPr/>
    </dgm:pt>
    <dgm:pt modelId="{F63E232D-ADC8-1C4D-A399-6C4EB38B1BE6}" type="pres">
      <dgm:prSet presAssocID="{C4B1C22B-01A8-204B-903D-9381733B849C}" presName="node" presStyleLbl="node1" presStyleIdx="0" presStyleCnt="12">
        <dgm:presLayoutVars>
          <dgm:bulletEnabled val="1"/>
        </dgm:presLayoutVars>
      </dgm:prSet>
      <dgm:spPr/>
    </dgm:pt>
    <dgm:pt modelId="{6933C689-235E-1648-BD14-513C734C9A60}" type="pres">
      <dgm:prSet presAssocID="{BEED406B-20AF-4C4C-9CD1-128AF71E77F6}" presName="sibTrans" presStyleCnt="0"/>
      <dgm:spPr/>
    </dgm:pt>
    <dgm:pt modelId="{D935CEA5-680C-BE48-9CD5-2D2A8B504E22}" type="pres">
      <dgm:prSet presAssocID="{1BE6C820-F767-724F-8D43-D8B5409E68D0}" presName="node" presStyleLbl="node1" presStyleIdx="1" presStyleCnt="12">
        <dgm:presLayoutVars>
          <dgm:bulletEnabled val="1"/>
        </dgm:presLayoutVars>
      </dgm:prSet>
      <dgm:spPr/>
    </dgm:pt>
    <dgm:pt modelId="{B3FBEB54-861C-984C-AC1F-E8C1BACF0A59}" type="pres">
      <dgm:prSet presAssocID="{BB5A2B63-61B0-5843-8637-28B625DAA9F2}" presName="sibTrans" presStyleCnt="0"/>
      <dgm:spPr/>
    </dgm:pt>
    <dgm:pt modelId="{5778418B-8934-CA49-BE86-DE0E485109B2}" type="pres">
      <dgm:prSet presAssocID="{977DBE7A-FFCF-8740-BC16-6A411B06EB9D}" presName="node" presStyleLbl="node1" presStyleIdx="2" presStyleCnt="12">
        <dgm:presLayoutVars>
          <dgm:bulletEnabled val="1"/>
        </dgm:presLayoutVars>
      </dgm:prSet>
      <dgm:spPr/>
    </dgm:pt>
    <dgm:pt modelId="{A8AF82A4-F4E2-E14E-9710-6B1DCC31E1E3}" type="pres">
      <dgm:prSet presAssocID="{605E8521-3A03-1C4A-B84D-9C932CF7B7F4}" presName="sibTrans" presStyleCnt="0"/>
      <dgm:spPr/>
    </dgm:pt>
    <dgm:pt modelId="{AD27B530-EAAA-3C4B-9BFF-1B8CB1A0C155}" type="pres">
      <dgm:prSet presAssocID="{38E9570A-8D45-3343-9957-F428CDFD800F}" presName="node" presStyleLbl="node1" presStyleIdx="3" presStyleCnt="12">
        <dgm:presLayoutVars>
          <dgm:bulletEnabled val="1"/>
        </dgm:presLayoutVars>
      </dgm:prSet>
      <dgm:spPr/>
    </dgm:pt>
    <dgm:pt modelId="{ACA2F5E7-258C-2445-BFFA-D38E849CC5D5}" type="pres">
      <dgm:prSet presAssocID="{2BAAC02B-7FAA-E142-9572-B1E649F296A9}" presName="sibTrans" presStyleCnt="0"/>
      <dgm:spPr/>
    </dgm:pt>
    <dgm:pt modelId="{BBF64464-5BF4-274E-A751-E82BA1C87F63}" type="pres">
      <dgm:prSet presAssocID="{BDCB2C25-7DF4-DE4F-B026-7F87762DADFB}" presName="node" presStyleLbl="node1" presStyleIdx="4" presStyleCnt="12">
        <dgm:presLayoutVars>
          <dgm:bulletEnabled val="1"/>
        </dgm:presLayoutVars>
      </dgm:prSet>
      <dgm:spPr/>
    </dgm:pt>
    <dgm:pt modelId="{9F3003FD-5737-854A-9E18-3704357E4D52}" type="pres">
      <dgm:prSet presAssocID="{CF57F020-A2C7-0F43-8DF6-4925D99F8193}" presName="sibTrans" presStyleCnt="0"/>
      <dgm:spPr/>
    </dgm:pt>
    <dgm:pt modelId="{5938BEF4-EEC5-E04A-A9FA-9CFFF5AEE189}" type="pres">
      <dgm:prSet presAssocID="{C4958FA6-E3A1-034B-AB7D-D5E0A755847F}" presName="node" presStyleLbl="node1" presStyleIdx="5" presStyleCnt="12">
        <dgm:presLayoutVars>
          <dgm:bulletEnabled val="1"/>
        </dgm:presLayoutVars>
      </dgm:prSet>
      <dgm:spPr/>
    </dgm:pt>
    <dgm:pt modelId="{71A4BE79-BE9A-F64D-BCD9-F849D8D864F6}" type="pres">
      <dgm:prSet presAssocID="{2C90E509-9AD0-344B-8A32-0B1BF2EA3044}" presName="sibTrans" presStyleCnt="0"/>
      <dgm:spPr/>
    </dgm:pt>
    <dgm:pt modelId="{A25B151F-C50B-3447-806F-1067EAD89694}" type="pres">
      <dgm:prSet presAssocID="{F8403A68-2048-1540-9E6D-85026EF8D7B1}" presName="node" presStyleLbl="node1" presStyleIdx="6" presStyleCnt="12">
        <dgm:presLayoutVars>
          <dgm:bulletEnabled val="1"/>
        </dgm:presLayoutVars>
      </dgm:prSet>
      <dgm:spPr/>
    </dgm:pt>
    <dgm:pt modelId="{7FA127A9-3928-9943-BE13-348B3D0C246F}" type="pres">
      <dgm:prSet presAssocID="{AB1ABDBA-46E2-4A43-BBE2-E9F87D683C91}" presName="sibTrans" presStyleCnt="0"/>
      <dgm:spPr/>
    </dgm:pt>
    <dgm:pt modelId="{E8EE636B-65F9-9847-9988-965740561EC7}" type="pres">
      <dgm:prSet presAssocID="{9D386BC6-12F3-2A4F-A6DA-BBB7CA3F99BE}" presName="node" presStyleLbl="node1" presStyleIdx="7" presStyleCnt="12">
        <dgm:presLayoutVars>
          <dgm:bulletEnabled val="1"/>
        </dgm:presLayoutVars>
      </dgm:prSet>
      <dgm:spPr/>
    </dgm:pt>
    <dgm:pt modelId="{BD162999-24F9-F44A-88EF-03C96311D33B}" type="pres">
      <dgm:prSet presAssocID="{AA329CC5-5D02-BC49-80DF-A63DC5D80897}" presName="sibTrans" presStyleCnt="0"/>
      <dgm:spPr/>
    </dgm:pt>
    <dgm:pt modelId="{5D18D9E1-2762-1A42-BC9A-E6C306A9A6A1}" type="pres">
      <dgm:prSet presAssocID="{38FED245-61B3-7F45-9E4B-28BF72E01FED}" presName="node" presStyleLbl="node1" presStyleIdx="8" presStyleCnt="12">
        <dgm:presLayoutVars>
          <dgm:bulletEnabled val="1"/>
        </dgm:presLayoutVars>
      </dgm:prSet>
      <dgm:spPr/>
    </dgm:pt>
    <dgm:pt modelId="{4F966EC1-2AB0-D445-AF25-2DBE0AB0FC6F}" type="pres">
      <dgm:prSet presAssocID="{C35A1644-BCBB-CB4B-B603-7403C06BEE86}" presName="sibTrans" presStyleCnt="0"/>
      <dgm:spPr/>
    </dgm:pt>
    <dgm:pt modelId="{E1FFEF8C-261B-BC4F-B3AC-32FFFD5CA688}" type="pres">
      <dgm:prSet presAssocID="{C3654E01-FE52-4C47-898D-3AF2EF64F649}" presName="node" presStyleLbl="node1" presStyleIdx="9" presStyleCnt="12">
        <dgm:presLayoutVars>
          <dgm:bulletEnabled val="1"/>
        </dgm:presLayoutVars>
      </dgm:prSet>
      <dgm:spPr/>
    </dgm:pt>
    <dgm:pt modelId="{9F9D37BF-B7B5-8F43-8A27-41A207E3EAF7}" type="pres">
      <dgm:prSet presAssocID="{60AEC088-DE6F-B741-AD5F-6812BE29E5D9}" presName="sibTrans" presStyleCnt="0"/>
      <dgm:spPr/>
    </dgm:pt>
    <dgm:pt modelId="{612D6216-C70E-3140-A23E-FE77A0488B5A}" type="pres">
      <dgm:prSet presAssocID="{327526FF-A362-7A40-BC99-B26302F7FBE1}" presName="node" presStyleLbl="node1" presStyleIdx="10" presStyleCnt="12">
        <dgm:presLayoutVars>
          <dgm:bulletEnabled val="1"/>
        </dgm:presLayoutVars>
      </dgm:prSet>
      <dgm:spPr/>
    </dgm:pt>
    <dgm:pt modelId="{EBF387B0-DE23-6F45-B603-EBFBE9946D44}" type="pres">
      <dgm:prSet presAssocID="{12B374F5-D7AA-D243-8A54-648C4E37A796}" presName="sibTrans" presStyleCnt="0"/>
      <dgm:spPr/>
    </dgm:pt>
    <dgm:pt modelId="{80C11CA2-633D-164A-97D5-575ED4AD4AD9}" type="pres">
      <dgm:prSet presAssocID="{C1A23FD0-E814-7F40-97DF-BBF41A958A0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30CFA904-62DE-BB4F-B967-BA833AECA5CD}" type="presOf" srcId="{C4958FA6-E3A1-034B-AB7D-D5E0A755847F}" destId="{5938BEF4-EEC5-E04A-A9FA-9CFFF5AEE189}" srcOrd="0" destOrd="0" presId="urn:microsoft.com/office/officeart/2005/8/layout/default"/>
    <dgm:cxn modelId="{C8EFCB0F-40BE-7E40-86EE-97E3F9060F29}" srcId="{58CB580D-DD32-F34C-8AED-25E02F75BFC5}" destId="{C1A23FD0-E814-7F40-97DF-BBF41A958A04}" srcOrd="11" destOrd="0" parTransId="{89B31550-6A4F-A24E-80CC-E01AF8323B44}" sibTransId="{931B3823-FA4C-0243-86FD-2C7A7B49F25F}"/>
    <dgm:cxn modelId="{DF98BC18-ED20-434B-ADC7-96A31BC298BF}" srcId="{58CB580D-DD32-F34C-8AED-25E02F75BFC5}" destId="{38E9570A-8D45-3343-9957-F428CDFD800F}" srcOrd="3" destOrd="0" parTransId="{F9420517-67F8-6C4A-B6A9-47CCC15CC24E}" sibTransId="{2BAAC02B-7FAA-E142-9572-B1E649F296A9}"/>
    <dgm:cxn modelId="{6326FC31-9BA1-7343-A03D-9C62E4FFAC3B}" type="presOf" srcId="{38E9570A-8D45-3343-9957-F428CDFD800F}" destId="{AD27B530-EAAA-3C4B-9BFF-1B8CB1A0C155}" srcOrd="0" destOrd="0" presId="urn:microsoft.com/office/officeart/2005/8/layout/default"/>
    <dgm:cxn modelId="{0458BD3A-2697-694F-BDCB-A8E15BAD7E72}" srcId="{58CB580D-DD32-F34C-8AED-25E02F75BFC5}" destId="{327526FF-A362-7A40-BC99-B26302F7FBE1}" srcOrd="10" destOrd="0" parTransId="{81C2A53C-C130-D143-9E40-48740AC4837A}" sibTransId="{12B374F5-D7AA-D243-8A54-648C4E37A796}"/>
    <dgm:cxn modelId="{ECC4864C-6404-DC41-85DB-E99583DCC795}" srcId="{58CB580D-DD32-F34C-8AED-25E02F75BFC5}" destId="{C4B1C22B-01A8-204B-903D-9381733B849C}" srcOrd="0" destOrd="0" parTransId="{45C6D001-DFDD-6143-9A2E-6DFEADB55CA0}" sibTransId="{BEED406B-20AF-4C4C-9CD1-128AF71E77F6}"/>
    <dgm:cxn modelId="{9CDD594D-7479-5643-9FAB-4D95496C9154}" type="presOf" srcId="{1BE6C820-F767-724F-8D43-D8B5409E68D0}" destId="{D935CEA5-680C-BE48-9CD5-2D2A8B504E22}" srcOrd="0" destOrd="0" presId="urn:microsoft.com/office/officeart/2005/8/layout/default"/>
    <dgm:cxn modelId="{84E0CD5A-3496-4542-8522-3E8AF902A841}" type="presOf" srcId="{327526FF-A362-7A40-BC99-B26302F7FBE1}" destId="{612D6216-C70E-3140-A23E-FE77A0488B5A}" srcOrd="0" destOrd="0" presId="urn:microsoft.com/office/officeart/2005/8/layout/default"/>
    <dgm:cxn modelId="{B0C28463-913A-0548-9B8C-D37BBB077590}" type="presOf" srcId="{9D386BC6-12F3-2A4F-A6DA-BBB7CA3F99BE}" destId="{E8EE636B-65F9-9847-9988-965740561EC7}" srcOrd="0" destOrd="0" presId="urn:microsoft.com/office/officeart/2005/8/layout/default"/>
    <dgm:cxn modelId="{44DD0A6D-B9B7-A340-9383-6B193296644B}" type="presOf" srcId="{C3654E01-FE52-4C47-898D-3AF2EF64F649}" destId="{E1FFEF8C-261B-BC4F-B3AC-32FFFD5CA688}" srcOrd="0" destOrd="0" presId="urn:microsoft.com/office/officeart/2005/8/layout/default"/>
    <dgm:cxn modelId="{EB4D2E7E-81F6-8A45-8886-09499C70708F}" type="presOf" srcId="{BDCB2C25-7DF4-DE4F-B026-7F87762DADFB}" destId="{BBF64464-5BF4-274E-A751-E82BA1C87F63}" srcOrd="0" destOrd="0" presId="urn:microsoft.com/office/officeart/2005/8/layout/default"/>
    <dgm:cxn modelId="{3BB81C85-92C2-2747-B565-A35A6DE6DEF3}" srcId="{58CB580D-DD32-F34C-8AED-25E02F75BFC5}" destId="{38FED245-61B3-7F45-9E4B-28BF72E01FED}" srcOrd="8" destOrd="0" parTransId="{81218A4E-6AB8-424C-953D-F30B7C2A0443}" sibTransId="{C35A1644-BCBB-CB4B-B603-7403C06BEE86}"/>
    <dgm:cxn modelId="{72B9068B-58AE-044B-A24A-E7FEE0FEA35C}" srcId="{58CB580D-DD32-F34C-8AED-25E02F75BFC5}" destId="{BDCB2C25-7DF4-DE4F-B026-7F87762DADFB}" srcOrd="4" destOrd="0" parTransId="{4CF9271B-80E6-C34E-BCE4-F5FB28180ABE}" sibTransId="{CF57F020-A2C7-0F43-8DF6-4925D99F8193}"/>
    <dgm:cxn modelId="{09B2808F-A320-FD49-AD43-0ACAD078FC3E}" srcId="{58CB580D-DD32-F34C-8AED-25E02F75BFC5}" destId="{977DBE7A-FFCF-8740-BC16-6A411B06EB9D}" srcOrd="2" destOrd="0" parTransId="{883F2A4B-BBD2-4C4B-B9EB-BDDF554E0417}" sibTransId="{605E8521-3A03-1C4A-B84D-9C932CF7B7F4}"/>
    <dgm:cxn modelId="{17862CA4-A0EE-D248-B8BC-4D4F16FF15E8}" type="presOf" srcId="{C1A23FD0-E814-7F40-97DF-BBF41A958A04}" destId="{80C11CA2-633D-164A-97D5-575ED4AD4AD9}" srcOrd="0" destOrd="0" presId="urn:microsoft.com/office/officeart/2005/8/layout/default"/>
    <dgm:cxn modelId="{C88D60A7-F0D7-2D41-8D48-D956C02D7EE0}" srcId="{58CB580D-DD32-F34C-8AED-25E02F75BFC5}" destId="{F8403A68-2048-1540-9E6D-85026EF8D7B1}" srcOrd="6" destOrd="0" parTransId="{38710C8C-5F9C-3544-85F8-F3923C863CD7}" sibTransId="{AB1ABDBA-46E2-4A43-BBE2-E9F87D683C91}"/>
    <dgm:cxn modelId="{AA3416B5-4196-D94F-9232-58D360A1041F}" type="presOf" srcId="{58CB580D-DD32-F34C-8AED-25E02F75BFC5}" destId="{EEF0690D-12BA-4F48-BB92-D8D19955D340}" srcOrd="0" destOrd="0" presId="urn:microsoft.com/office/officeart/2005/8/layout/default"/>
    <dgm:cxn modelId="{7CED75B5-25BA-854B-BC9A-3CDA06AB7CE4}" srcId="{58CB580D-DD32-F34C-8AED-25E02F75BFC5}" destId="{C4958FA6-E3A1-034B-AB7D-D5E0A755847F}" srcOrd="5" destOrd="0" parTransId="{C424128C-0060-3B45-BEAD-114F9540D3A0}" sibTransId="{2C90E509-9AD0-344B-8A32-0B1BF2EA3044}"/>
    <dgm:cxn modelId="{6B3A2AB8-FEB3-A549-BCBC-DF75515AF94A}" type="presOf" srcId="{38FED245-61B3-7F45-9E4B-28BF72E01FED}" destId="{5D18D9E1-2762-1A42-BC9A-E6C306A9A6A1}" srcOrd="0" destOrd="0" presId="urn:microsoft.com/office/officeart/2005/8/layout/default"/>
    <dgm:cxn modelId="{271A5BBD-3E76-2743-9D82-AADE1E82D6B4}" srcId="{58CB580D-DD32-F34C-8AED-25E02F75BFC5}" destId="{9D386BC6-12F3-2A4F-A6DA-BBB7CA3F99BE}" srcOrd="7" destOrd="0" parTransId="{7427ECC8-6EF1-1C4E-941E-92B0B15CB2AD}" sibTransId="{AA329CC5-5D02-BC49-80DF-A63DC5D80897}"/>
    <dgm:cxn modelId="{188862C8-0B41-8B46-AC64-A79E278FCCBF}" type="presOf" srcId="{C4B1C22B-01A8-204B-903D-9381733B849C}" destId="{F63E232D-ADC8-1C4D-A399-6C4EB38B1BE6}" srcOrd="0" destOrd="0" presId="urn:microsoft.com/office/officeart/2005/8/layout/default"/>
    <dgm:cxn modelId="{6324B1D0-DB4D-3049-981A-A58DB9110AD8}" srcId="{58CB580D-DD32-F34C-8AED-25E02F75BFC5}" destId="{C3654E01-FE52-4C47-898D-3AF2EF64F649}" srcOrd="9" destOrd="0" parTransId="{1358549C-D1F5-5D44-A00A-60EB44BB0762}" sibTransId="{60AEC088-DE6F-B741-AD5F-6812BE29E5D9}"/>
    <dgm:cxn modelId="{FC9768E2-A6FC-A542-B50A-3BA19868AE83}" type="presOf" srcId="{977DBE7A-FFCF-8740-BC16-6A411B06EB9D}" destId="{5778418B-8934-CA49-BE86-DE0E485109B2}" srcOrd="0" destOrd="0" presId="urn:microsoft.com/office/officeart/2005/8/layout/default"/>
    <dgm:cxn modelId="{73F44EF0-84E3-1748-ABFD-D891DCCA6D0C}" type="presOf" srcId="{F8403A68-2048-1540-9E6D-85026EF8D7B1}" destId="{A25B151F-C50B-3447-806F-1067EAD89694}" srcOrd="0" destOrd="0" presId="urn:microsoft.com/office/officeart/2005/8/layout/default"/>
    <dgm:cxn modelId="{93C0F1F9-E893-CA43-A318-88EEFCFBE1B6}" srcId="{58CB580D-DD32-F34C-8AED-25E02F75BFC5}" destId="{1BE6C820-F767-724F-8D43-D8B5409E68D0}" srcOrd="1" destOrd="0" parTransId="{7F92A4FC-43D8-3742-81EB-D826CBBD0E72}" sibTransId="{BB5A2B63-61B0-5843-8637-28B625DAA9F2}"/>
    <dgm:cxn modelId="{597A8494-F56A-5F40-9FF2-F7E753B43B3D}" type="presParOf" srcId="{EEF0690D-12BA-4F48-BB92-D8D19955D340}" destId="{F63E232D-ADC8-1C4D-A399-6C4EB38B1BE6}" srcOrd="0" destOrd="0" presId="urn:microsoft.com/office/officeart/2005/8/layout/default"/>
    <dgm:cxn modelId="{1C8FA99A-F9BF-6445-91F9-8F95B04B802E}" type="presParOf" srcId="{EEF0690D-12BA-4F48-BB92-D8D19955D340}" destId="{6933C689-235E-1648-BD14-513C734C9A60}" srcOrd="1" destOrd="0" presId="urn:microsoft.com/office/officeart/2005/8/layout/default"/>
    <dgm:cxn modelId="{1C208BDE-8063-064F-95C0-804F426F8BE7}" type="presParOf" srcId="{EEF0690D-12BA-4F48-BB92-D8D19955D340}" destId="{D935CEA5-680C-BE48-9CD5-2D2A8B504E22}" srcOrd="2" destOrd="0" presId="urn:microsoft.com/office/officeart/2005/8/layout/default"/>
    <dgm:cxn modelId="{D6D3C365-AC4D-504F-B7BF-D06BE8FA346E}" type="presParOf" srcId="{EEF0690D-12BA-4F48-BB92-D8D19955D340}" destId="{B3FBEB54-861C-984C-AC1F-E8C1BACF0A59}" srcOrd="3" destOrd="0" presId="urn:microsoft.com/office/officeart/2005/8/layout/default"/>
    <dgm:cxn modelId="{88848FCA-2947-1047-B91A-F882E0F063E2}" type="presParOf" srcId="{EEF0690D-12BA-4F48-BB92-D8D19955D340}" destId="{5778418B-8934-CA49-BE86-DE0E485109B2}" srcOrd="4" destOrd="0" presId="urn:microsoft.com/office/officeart/2005/8/layout/default"/>
    <dgm:cxn modelId="{A7754A18-55CB-0F41-A63A-2A5049C33D8B}" type="presParOf" srcId="{EEF0690D-12BA-4F48-BB92-D8D19955D340}" destId="{A8AF82A4-F4E2-E14E-9710-6B1DCC31E1E3}" srcOrd="5" destOrd="0" presId="urn:microsoft.com/office/officeart/2005/8/layout/default"/>
    <dgm:cxn modelId="{167E2757-14B1-1B41-832D-DED2D4CEA5A1}" type="presParOf" srcId="{EEF0690D-12BA-4F48-BB92-D8D19955D340}" destId="{AD27B530-EAAA-3C4B-9BFF-1B8CB1A0C155}" srcOrd="6" destOrd="0" presId="urn:microsoft.com/office/officeart/2005/8/layout/default"/>
    <dgm:cxn modelId="{31DEEA06-D7B4-9845-93BB-FB3A2701C6CB}" type="presParOf" srcId="{EEF0690D-12BA-4F48-BB92-D8D19955D340}" destId="{ACA2F5E7-258C-2445-BFFA-D38E849CC5D5}" srcOrd="7" destOrd="0" presId="urn:microsoft.com/office/officeart/2005/8/layout/default"/>
    <dgm:cxn modelId="{CD435251-1EE3-3B47-A1D8-ACA16CD34B2E}" type="presParOf" srcId="{EEF0690D-12BA-4F48-BB92-D8D19955D340}" destId="{BBF64464-5BF4-274E-A751-E82BA1C87F63}" srcOrd="8" destOrd="0" presId="urn:microsoft.com/office/officeart/2005/8/layout/default"/>
    <dgm:cxn modelId="{B7EAEEB0-A576-7F44-B2DF-583DE124193E}" type="presParOf" srcId="{EEF0690D-12BA-4F48-BB92-D8D19955D340}" destId="{9F3003FD-5737-854A-9E18-3704357E4D52}" srcOrd="9" destOrd="0" presId="urn:microsoft.com/office/officeart/2005/8/layout/default"/>
    <dgm:cxn modelId="{73297BD0-DD1C-9240-90FC-39E3BC4B3BA6}" type="presParOf" srcId="{EEF0690D-12BA-4F48-BB92-D8D19955D340}" destId="{5938BEF4-EEC5-E04A-A9FA-9CFFF5AEE189}" srcOrd="10" destOrd="0" presId="urn:microsoft.com/office/officeart/2005/8/layout/default"/>
    <dgm:cxn modelId="{4F378721-9852-9D4A-9032-B6D83BC1A144}" type="presParOf" srcId="{EEF0690D-12BA-4F48-BB92-D8D19955D340}" destId="{71A4BE79-BE9A-F64D-BCD9-F849D8D864F6}" srcOrd="11" destOrd="0" presId="urn:microsoft.com/office/officeart/2005/8/layout/default"/>
    <dgm:cxn modelId="{806AC542-C7DA-9A45-BE71-1C123C0B3486}" type="presParOf" srcId="{EEF0690D-12BA-4F48-BB92-D8D19955D340}" destId="{A25B151F-C50B-3447-806F-1067EAD89694}" srcOrd="12" destOrd="0" presId="urn:microsoft.com/office/officeart/2005/8/layout/default"/>
    <dgm:cxn modelId="{ED1B1CAB-2E2B-E54C-9F47-4A0C4758C8F2}" type="presParOf" srcId="{EEF0690D-12BA-4F48-BB92-D8D19955D340}" destId="{7FA127A9-3928-9943-BE13-348B3D0C246F}" srcOrd="13" destOrd="0" presId="urn:microsoft.com/office/officeart/2005/8/layout/default"/>
    <dgm:cxn modelId="{B3EDA33C-481F-3144-815C-57470CF96F06}" type="presParOf" srcId="{EEF0690D-12BA-4F48-BB92-D8D19955D340}" destId="{E8EE636B-65F9-9847-9988-965740561EC7}" srcOrd="14" destOrd="0" presId="urn:microsoft.com/office/officeart/2005/8/layout/default"/>
    <dgm:cxn modelId="{612544D5-6110-674A-A68E-223517E58A4D}" type="presParOf" srcId="{EEF0690D-12BA-4F48-BB92-D8D19955D340}" destId="{BD162999-24F9-F44A-88EF-03C96311D33B}" srcOrd="15" destOrd="0" presId="urn:microsoft.com/office/officeart/2005/8/layout/default"/>
    <dgm:cxn modelId="{EED7F38F-D743-8441-9FEC-C05FC6F78A93}" type="presParOf" srcId="{EEF0690D-12BA-4F48-BB92-D8D19955D340}" destId="{5D18D9E1-2762-1A42-BC9A-E6C306A9A6A1}" srcOrd="16" destOrd="0" presId="urn:microsoft.com/office/officeart/2005/8/layout/default"/>
    <dgm:cxn modelId="{E9B5FD45-42D3-1E4A-85C2-84EAFB89856B}" type="presParOf" srcId="{EEF0690D-12BA-4F48-BB92-D8D19955D340}" destId="{4F966EC1-2AB0-D445-AF25-2DBE0AB0FC6F}" srcOrd="17" destOrd="0" presId="urn:microsoft.com/office/officeart/2005/8/layout/default"/>
    <dgm:cxn modelId="{B6848616-1BF8-6E41-98B7-C2325055E455}" type="presParOf" srcId="{EEF0690D-12BA-4F48-BB92-D8D19955D340}" destId="{E1FFEF8C-261B-BC4F-B3AC-32FFFD5CA688}" srcOrd="18" destOrd="0" presId="urn:microsoft.com/office/officeart/2005/8/layout/default"/>
    <dgm:cxn modelId="{111B00BC-22F3-C64F-95D9-5F5EDEF1D5C6}" type="presParOf" srcId="{EEF0690D-12BA-4F48-BB92-D8D19955D340}" destId="{9F9D37BF-B7B5-8F43-8A27-41A207E3EAF7}" srcOrd="19" destOrd="0" presId="urn:microsoft.com/office/officeart/2005/8/layout/default"/>
    <dgm:cxn modelId="{C35F49AC-214D-064D-B7F0-AA76BDA17A4E}" type="presParOf" srcId="{EEF0690D-12BA-4F48-BB92-D8D19955D340}" destId="{612D6216-C70E-3140-A23E-FE77A0488B5A}" srcOrd="20" destOrd="0" presId="urn:microsoft.com/office/officeart/2005/8/layout/default"/>
    <dgm:cxn modelId="{78E5368D-17B5-B443-B9FC-BF15E54729AB}" type="presParOf" srcId="{EEF0690D-12BA-4F48-BB92-D8D19955D340}" destId="{EBF387B0-DE23-6F45-B603-EBFBE9946D44}" srcOrd="21" destOrd="0" presId="urn:microsoft.com/office/officeart/2005/8/layout/default"/>
    <dgm:cxn modelId="{29B59832-A34A-A549-8AD9-300C97BF6577}" type="presParOf" srcId="{EEF0690D-12BA-4F48-BB92-D8D19955D340}" destId="{80C11CA2-633D-164A-97D5-575ED4AD4AD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326E11-EF00-AF49-9F1D-C939D04016FC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5029D51-2707-A740-B7A1-930D4256BAAE}">
      <dgm:prSet phldrT="[Tekst]"/>
      <dgm:spPr/>
      <dgm:t>
        <a:bodyPr/>
        <a:lstStyle/>
        <a:p>
          <a:r>
            <a:rPr lang="pl-PL" dirty="0"/>
            <a:t>Nie buduj bariery językowej</a:t>
          </a:r>
        </a:p>
      </dgm:t>
    </dgm:pt>
    <dgm:pt modelId="{6AD0B6D1-E18F-D640-B80D-FC0F9989DD84}" type="parTrans" cxnId="{337CF0E0-EF93-1742-827C-DC2EDD342D17}">
      <dgm:prSet/>
      <dgm:spPr/>
      <dgm:t>
        <a:bodyPr/>
        <a:lstStyle/>
        <a:p>
          <a:endParaRPr lang="pl-PL"/>
        </a:p>
      </dgm:t>
    </dgm:pt>
    <dgm:pt modelId="{1C846314-EDD9-AE47-974F-7F85FB1E8475}" type="sibTrans" cxnId="{337CF0E0-EF93-1742-827C-DC2EDD342D17}">
      <dgm:prSet/>
      <dgm:spPr/>
      <dgm:t>
        <a:bodyPr/>
        <a:lstStyle/>
        <a:p>
          <a:endParaRPr lang="pl-PL"/>
        </a:p>
      </dgm:t>
    </dgm:pt>
    <dgm:pt modelId="{5981F02C-9E22-764F-9CCB-8AF9F2B13E04}">
      <dgm:prSet phldrT="[Tekst]"/>
      <dgm:spPr/>
      <dgm:t>
        <a:bodyPr/>
        <a:lstStyle/>
        <a:p>
          <a:r>
            <a:rPr lang="pl-PL" dirty="0"/>
            <a:t>Staraj się mówić najprościej, jak umiesz</a:t>
          </a:r>
        </a:p>
      </dgm:t>
    </dgm:pt>
    <dgm:pt modelId="{30E69AB9-8C24-BA4D-BBEE-BF88588F7294}" type="parTrans" cxnId="{7F23D146-3D68-4548-A8BB-6F18CA377092}">
      <dgm:prSet/>
      <dgm:spPr/>
      <dgm:t>
        <a:bodyPr/>
        <a:lstStyle/>
        <a:p>
          <a:endParaRPr lang="pl-PL"/>
        </a:p>
      </dgm:t>
    </dgm:pt>
    <dgm:pt modelId="{CABD8D1C-08BB-D940-B51D-AFC7953DF46A}" type="sibTrans" cxnId="{7F23D146-3D68-4548-A8BB-6F18CA377092}">
      <dgm:prSet/>
      <dgm:spPr/>
      <dgm:t>
        <a:bodyPr/>
        <a:lstStyle/>
        <a:p>
          <a:endParaRPr lang="pl-PL"/>
        </a:p>
      </dgm:t>
    </dgm:pt>
    <dgm:pt modelId="{6729F230-F389-7C4E-9BCC-80AF5DED89F8}">
      <dgm:prSet phldrT="[Tekst]"/>
      <dgm:spPr/>
      <dgm:t>
        <a:bodyPr/>
        <a:lstStyle/>
        <a:p>
          <a:r>
            <a:rPr lang="pl-PL" dirty="0"/>
            <a:t>Pamiętaj o tym, żeby być autentycznym</a:t>
          </a:r>
        </a:p>
      </dgm:t>
    </dgm:pt>
    <dgm:pt modelId="{78DF0981-9FD1-AA4F-8628-5F0C5C713B95}" type="parTrans" cxnId="{D20CC2D1-7E8F-CA4B-B69F-25BF905D359E}">
      <dgm:prSet/>
      <dgm:spPr/>
      <dgm:t>
        <a:bodyPr/>
        <a:lstStyle/>
        <a:p>
          <a:endParaRPr lang="pl-PL"/>
        </a:p>
      </dgm:t>
    </dgm:pt>
    <dgm:pt modelId="{E66D0C93-E8DA-2542-9FD9-2E31D26E6588}" type="sibTrans" cxnId="{D20CC2D1-7E8F-CA4B-B69F-25BF905D359E}">
      <dgm:prSet/>
      <dgm:spPr/>
      <dgm:t>
        <a:bodyPr/>
        <a:lstStyle/>
        <a:p>
          <a:endParaRPr lang="pl-PL"/>
        </a:p>
      </dgm:t>
    </dgm:pt>
    <dgm:pt modelId="{6575434D-E759-8C40-86B7-3A4C7AD52EF9}">
      <dgm:prSet phldrT="[Tekst]"/>
      <dgm:spPr/>
      <dgm:t>
        <a:bodyPr/>
        <a:lstStyle/>
        <a:p>
          <a:r>
            <a:rPr lang="pl-PL" dirty="0"/>
            <a:t>Czytają Cię różni ludzie, więc nie myl podstawowych pojęć</a:t>
          </a:r>
        </a:p>
      </dgm:t>
    </dgm:pt>
    <dgm:pt modelId="{D9639EA4-2DBE-A141-9DD6-C725359A7C82}" type="parTrans" cxnId="{A6281F7F-0D27-3149-B692-BE5ECE699C5E}">
      <dgm:prSet/>
      <dgm:spPr/>
      <dgm:t>
        <a:bodyPr/>
        <a:lstStyle/>
        <a:p>
          <a:endParaRPr lang="pl-PL"/>
        </a:p>
      </dgm:t>
    </dgm:pt>
    <dgm:pt modelId="{C1E1DB07-DBE7-804C-80D9-9A1D421D4A87}" type="sibTrans" cxnId="{A6281F7F-0D27-3149-B692-BE5ECE699C5E}">
      <dgm:prSet/>
      <dgm:spPr/>
      <dgm:t>
        <a:bodyPr/>
        <a:lstStyle/>
        <a:p>
          <a:endParaRPr lang="pl-PL"/>
        </a:p>
      </dgm:t>
    </dgm:pt>
    <dgm:pt modelId="{84F0F426-1109-8C4F-8B29-2AB7B4487FE4}">
      <dgm:prSet phldrT="[Tekst]"/>
      <dgm:spPr/>
      <dgm:t>
        <a:bodyPr/>
        <a:lstStyle/>
        <a:p>
          <a:r>
            <a:rPr lang="pl-PL" dirty="0"/>
            <a:t>Przeczytaj, zanim opublikujesz</a:t>
          </a:r>
        </a:p>
      </dgm:t>
    </dgm:pt>
    <dgm:pt modelId="{CCA56A81-C9C4-9C44-9187-D39FF83DD61C}" type="parTrans" cxnId="{B485FEC3-5D96-8447-A3D0-A1755CD2D1F2}">
      <dgm:prSet/>
      <dgm:spPr/>
      <dgm:t>
        <a:bodyPr/>
        <a:lstStyle/>
        <a:p>
          <a:endParaRPr lang="pl-PL"/>
        </a:p>
      </dgm:t>
    </dgm:pt>
    <dgm:pt modelId="{B364BB88-2A81-4448-9ED2-0F7A424E09E5}" type="sibTrans" cxnId="{B485FEC3-5D96-8447-A3D0-A1755CD2D1F2}">
      <dgm:prSet/>
      <dgm:spPr/>
      <dgm:t>
        <a:bodyPr/>
        <a:lstStyle/>
        <a:p>
          <a:endParaRPr lang="pl-PL"/>
        </a:p>
      </dgm:t>
    </dgm:pt>
    <dgm:pt modelId="{12790708-DEAB-5A40-9F48-26ADA5883A00}" type="pres">
      <dgm:prSet presAssocID="{88326E11-EF00-AF49-9F1D-C939D04016FC}" presName="diagram" presStyleCnt="0">
        <dgm:presLayoutVars>
          <dgm:dir/>
          <dgm:resizeHandles val="exact"/>
        </dgm:presLayoutVars>
      </dgm:prSet>
      <dgm:spPr/>
    </dgm:pt>
    <dgm:pt modelId="{9826F881-E886-CA41-96EA-30597DBF36E0}" type="pres">
      <dgm:prSet presAssocID="{55029D51-2707-A740-B7A1-930D4256BAAE}" presName="node" presStyleLbl="node1" presStyleIdx="0" presStyleCnt="5">
        <dgm:presLayoutVars>
          <dgm:bulletEnabled val="1"/>
        </dgm:presLayoutVars>
      </dgm:prSet>
      <dgm:spPr/>
    </dgm:pt>
    <dgm:pt modelId="{9BD7C7F0-37AD-574B-A591-5F95B95BA00E}" type="pres">
      <dgm:prSet presAssocID="{1C846314-EDD9-AE47-974F-7F85FB1E8475}" presName="sibTrans" presStyleCnt="0"/>
      <dgm:spPr/>
    </dgm:pt>
    <dgm:pt modelId="{D90BC039-2437-324C-B008-204A3C2B3650}" type="pres">
      <dgm:prSet presAssocID="{5981F02C-9E22-764F-9CCB-8AF9F2B13E04}" presName="node" presStyleLbl="node1" presStyleIdx="1" presStyleCnt="5">
        <dgm:presLayoutVars>
          <dgm:bulletEnabled val="1"/>
        </dgm:presLayoutVars>
      </dgm:prSet>
      <dgm:spPr/>
    </dgm:pt>
    <dgm:pt modelId="{2B01B466-7525-CD48-A53A-11C0B951D416}" type="pres">
      <dgm:prSet presAssocID="{CABD8D1C-08BB-D940-B51D-AFC7953DF46A}" presName="sibTrans" presStyleCnt="0"/>
      <dgm:spPr/>
    </dgm:pt>
    <dgm:pt modelId="{38CB58A3-EC96-AB41-A849-5D6DF71D9435}" type="pres">
      <dgm:prSet presAssocID="{6729F230-F389-7C4E-9BCC-80AF5DED89F8}" presName="node" presStyleLbl="node1" presStyleIdx="2" presStyleCnt="5">
        <dgm:presLayoutVars>
          <dgm:bulletEnabled val="1"/>
        </dgm:presLayoutVars>
      </dgm:prSet>
      <dgm:spPr/>
    </dgm:pt>
    <dgm:pt modelId="{CB6D2DEF-6EDF-0A49-ABEF-82340562900F}" type="pres">
      <dgm:prSet presAssocID="{E66D0C93-E8DA-2542-9FD9-2E31D26E6588}" presName="sibTrans" presStyleCnt="0"/>
      <dgm:spPr/>
    </dgm:pt>
    <dgm:pt modelId="{9BEC2744-339A-724E-A110-4E3953B53DE6}" type="pres">
      <dgm:prSet presAssocID="{6575434D-E759-8C40-86B7-3A4C7AD52EF9}" presName="node" presStyleLbl="node1" presStyleIdx="3" presStyleCnt="5">
        <dgm:presLayoutVars>
          <dgm:bulletEnabled val="1"/>
        </dgm:presLayoutVars>
      </dgm:prSet>
      <dgm:spPr/>
    </dgm:pt>
    <dgm:pt modelId="{E8E2E13B-BC75-A745-B875-9C4DCD3EA33A}" type="pres">
      <dgm:prSet presAssocID="{C1E1DB07-DBE7-804C-80D9-9A1D421D4A87}" presName="sibTrans" presStyleCnt="0"/>
      <dgm:spPr/>
    </dgm:pt>
    <dgm:pt modelId="{F9D62111-0551-B345-8804-CBB417F8D9BD}" type="pres">
      <dgm:prSet presAssocID="{84F0F426-1109-8C4F-8B29-2AB7B4487FE4}" presName="node" presStyleLbl="node1" presStyleIdx="4" presStyleCnt="5">
        <dgm:presLayoutVars>
          <dgm:bulletEnabled val="1"/>
        </dgm:presLayoutVars>
      </dgm:prSet>
      <dgm:spPr/>
    </dgm:pt>
  </dgm:ptLst>
  <dgm:cxnLst>
    <dgm:cxn modelId="{092B6021-9C37-8140-8439-2B873D653539}" type="presOf" srcId="{6575434D-E759-8C40-86B7-3A4C7AD52EF9}" destId="{9BEC2744-339A-724E-A110-4E3953B53DE6}" srcOrd="0" destOrd="0" presId="urn:microsoft.com/office/officeart/2005/8/layout/default"/>
    <dgm:cxn modelId="{7F23D146-3D68-4548-A8BB-6F18CA377092}" srcId="{88326E11-EF00-AF49-9F1D-C939D04016FC}" destId="{5981F02C-9E22-764F-9CCB-8AF9F2B13E04}" srcOrd="1" destOrd="0" parTransId="{30E69AB9-8C24-BA4D-BBEE-BF88588F7294}" sibTransId="{CABD8D1C-08BB-D940-B51D-AFC7953DF46A}"/>
    <dgm:cxn modelId="{A6281F7F-0D27-3149-B692-BE5ECE699C5E}" srcId="{88326E11-EF00-AF49-9F1D-C939D04016FC}" destId="{6575434D-E759-8C40-86B7-3A4C7AD52EF9}" srcOrd="3" destOrd="0" parTransId="{D9639EA4-2DBE-A141-9DD6-C725359A7C82}" sibTransId="{C1E1DB07-DBE7-804C-80D9-9A1D421D4A87}"/>
    <dgm:cxn modelId="{B485FEC3-5D96-8447-A3D0-A1755CD2D1F2}" srcId="{88326E11-EF00-AF49-9F1D-C939D04016FC}" destId="{84F0F426-1109-8C4F-8B29-2AB7B4487FE4}" srcOrd="4" destOrd="0" parTransId="{CCA56A81-C9C4-9C44-9187-D39FF83DD61C}" sibTransId="{B364BB88-2A81-4448-9ED2-0F7A424E09E5}"/>
    <dgm:cxn modelId="{D20CC2D1-7E8F-CA4B-B69F-25BF905D359E}" srcId="{88326E11-EF00-AF49-9F1D-C939D04016FC}" destId="{6729F230-F389-7C4E-9BCC-80AF5DED89F8}" srcOrd="2" destOrd="0" parTransId="{78DF0981-9FD1-AA4F-8628-5F0C5C713B95}" sibTransId="{E66D0C93-E8DA-2542-9FD9-2E31D26E6588}"/>
    <dgm:cxn modelId="{FBE226DE-8381-FA4C-A701-22DF626A986B}" type="presOf" srcId="{88326E11-EF00-AF49-9F1D-C939D04016FC}" destId="{12790708-DEAB-5A40-9F48-26ADA5883A00}" srcOrd="0" destOrd="0" presId="urn:microsoft.com/office/officeart/2005/8/layout/default"/>
    <dgm:cxn modelId="{337CF0E0-EF93-1742-827C-DC2EDD342D17}" srcId="{88326E11-EF00-AF49-9F1D-C939D04016FC}" destId="{55029D51-2707-A740-B7A1-930D4256BAAE}" srcOrd="0" destOrd="0" parTransId="{6AD0B6D1-E18F-D640-B80D-FC0F9989DD84}" sibTransId="{1C846314-EDD9-AE47-974F-7F85FB1E8475}"/>
    <dgm:cxn modelId="{8E821BE5-7545-684D-A471-69CF1E580D61}" type="presOf" srcId="{6729F230-F389-7C4E-9BCC-80AF5DED89F8}" destId="{38CB58A3-EC96-AB41-A849-5D6DF71D9435}" srcOrd="0" destOrd="0" presId="urn:microsoft.com/office/officeart/2005/8/layout/default"/>
    <dgm:cxn modelId="{205A88E8-327D-A54D-832D-CE34B71C20CE}" type="presOf" srcId="{5981F02C-9E22-764F-9CCB-8AF9F2B13E04}" destId="{D90BC039-2437-324C-B008-204A3C2B3650}" srcOrd="0" destOrd="0" presId="urn:microsoft.com/office/officeart/2005/8/layout/default"/>
    <dgm:cxn modelId="{E832C6F5-B550-504B-9309-4AE4176FCBBF}" type="presOf" srcId="{55029D51-2707-A740-B7A1-930D4256BAAE}" destId="{9826F881-E886-CA41-96EA-30597DBF36E0}" srcOrd="0" destOrd="0" presId="urn:microsoft.com/office/officeart/2005/8/layout/default"/>
    <dgm:cxn modelId="{78B517FB-4A9E-A94F-A5AC-26B74975449F}" type="presOf" srcId="{84F0F426-1109-8C4F-8B29-2AB7B4487FE4}" destId="{F9D62111-0551-B345-8804-CBB417F8D9BD}" srcOrd="0" destOrd="0" presId="urn:microsoft.com/office/officeart/2005/8/layout/default"/>
    <dgm:cxn modelId="{292FFF96-A3C9-8447-B279-51760FCB47FF}" type="presParOf" srcId="{12790708-DEAB-5A40-9F48-26ADA5883A00}" destId="{9826F881-E886-CA41-96EA-30597DBF36E0}" srcOrd="0" destOrd="0" presId="urn:microsoft.com/office/officeart/2005/8/layout/default"/>
    <dgm:cxn modelId="{4C312245-BC07-A748-977E-A677496FF77B}" type="presParOf" srcId="{12790708-DEAB-5A40-9F48-26ADA5883A00}" destId="{9BD7C7F0-37AD-574B-A591-5F95B95BA00E}" srcOrd="1" destOrd="0" presId="urn:microsoft.com/office/officeart/2005/8/layout/default"/>
    <dgm:cxn modelId="{F993B082-8A89-8F42-AA99-CEDDC2C0392B}" type="presParOf" srcId="{12790708-DEAB-5A40-9F48-26ADA5883A00}" destId="{D90BC039-2437-324C-B008-204A3C2B3650}" srcOrd="2" destOrd="0" presId="urn:microsoft.com/office/officeart/2005/8/layout/default"/>
    <dgm:cxn modelId="{EC42CECC-1DEA-4F41-9D8A-3B33F0F81519}" type="presParOf" srcId="{12790708-DEAB-5A40-9F48-26ADA5883A00}" destId="{2B01B466-7525-CD48-A53A-11C0B951D416}" srcOrd="3" destOrd="0" presId="urn:microsoft.com/office/officeart/2005/8/layout/default"/>
    <dgm:cxn modelId="{390232C9-668C-DE4B-ABFE-F8733B34E84B}" type="presParOf" srcId="{12790708-DEAB-5A40-9F48-26ADA5883A00}" destId="{38CB58A3-EC96-AB41-A849-5D6DF71D9435}" srcOrd="4" destOrd="0" presId="urn:microsoft.com/office/officeart/2005/8/layout/default"/>
    <dgm:cxn modelId="{65471406-F384-3B46-B166-70642FDE2FB0}" type="presParOf" srcId="{12790708-DEAB-5A40-9F48-26ADA5883A00}" destId="{CB6D2DEF-6EDF-0A49-ABEF-82340562900F}" srcOrd="5" destOrd="0" presId="urn:microsoft.com/office/officeart/2005/8/layout/default"/>
    <dgm:cxn modelId="{C59502A7-7CAD-E642-B7A9-CEA086147C9A}" type="presParOf" srcId="{12790708-DEAB-5A40-9F48-26ADA5883A00}" destId="{9BEC2744-339A-724E-A110-4E3953B53DE6}" srcOrd="6" destOrd="0" presId="urn:microsoft.com/office/officeart/2005/8/layout/default"/>
    <dgm:cxn modelId="{BD64F78A-C812-1643-ABE4-6A7A01E693B2}" type="presParOf" srcId="{12790708-DEAB-5A40-9F48-26ADA5883A00}" destId="{E8E2E13B-BC75-A745-B875-9C4DCD3EA33A}" srcOrd="7" destOrd="0" presId="urn:microsoft.com/office/officeart/2005/8/layout/default"/>
    <dgm:cxn modelId="{36717D06-2E61-7944-8591-69500E27097D}" type="presParOf" srcId="{12790708-DEAB-5A40-9F48-26ADA5883A00}" destId="{F9D62111-0551-B345-8804-CBB417F8D9B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AC6790B-75FD-B143-913E-A165C3DD2BA2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68EEA6-B6A1-CC4D-AB14-FA56D879FE7F}">
      <dgm:prSet phldrT="[Tekst]"/>
      <dgm:spPr/>
      <dgm:t>
        <a:bodyPr/>
        <a:lstStyle/>
        <a:p>
          <a:r>
            <a:rPr lang="pl-PL" dirty="0"/>
            <a:t>Analizy prawne – są subiektywne</a:t>
          </a:r>
        </a:p>
      </dgm:t>
    </dgm:pt>
    <dgm:pt modelId="{D0CDA16A-B5AF-3140-9914-BD870A7EFE47}" type="parTrans" cxnId="{28F54D56-9D65-F34D-959E-149ADE1F0154}">
      <dgm:prSet/>
      <dgm:spPr/>
      <dgm:t>
        <a:bodyPr/>
        <a:lstStyle/>
        <a:p>
          <a:endParaRPr lang="pl-PL"/>
        </a:p>
      </dgm:t>
    </dgm:pt>
    <dgm:pt modelId="{3C864213-D61C-C44F-B6CC-94C05074A41A}" type="sibTrans" cxnId="{28F54D56-9D65-F34D-959E-149ADE1F0154}">
      <dgm:prSet/>
      <dgm:spPr/>
      <dgm:t>
        <a:bodyPr/>
        <a:lstStyle/>
        <a:p>
          <a:endParaRPr lang="pl-PL"/>
        </a:p>
      </dgm:t>
    </dgm:pt>
    <dgm:pt modelId="{E8DD8336-0E2C-C348-B576-36B09BF7AFDC}">
      <dgm:prSet phldrT="[Tekst]"/>
      <dgm:spPr/>
      <dgm:t>
        <a:bodyPr/>
        <a:lstStyle/>
        <a:p>
          <a:r>
            <a:rPr lang="pl-PL" dirty="0"/>
            <a:t>Przyjmuj krytykę konstruktywną</a:t>
          </a:r>
        </a:p>
      </dgm:t>
    </dgm:pt>
    <dgm:pt modelId="{3DC90B4F-12EE-974C-85BC-A3A5F8EBC22A}" type="parTrans" cxnId="{B87FAEA0-07B7-7E43-8DF2-EC80FEDFDDE1}">
      <dgm:prSet/>
      <dgm:spPr/>
      <dgm:t>
        <a:bodyPr/>
        <a:lstStyle/>
        <a:p>
          <a:endParaRPr lang="pl-PL"/>
        </a:p>
      </dgm:t>
    </dgm:pt>
    <dgm:pt modelId="{D1A63C7D-4EF6-A647-8368-293F7E13CBFC}" type="sibTrans" cxnId="{B87FAEA0-07B7-7E43-8DF2-EC80FEDFDDE1}">
      <dgm:prSet/>
      <dgm:spPr/>
      <dgm:t>
        <a:bodyPr/>
        <a:lstStyle/>
        <a:p>
          <a:endParaRPr lang="pl-PL"/>
        </a:p>
      </dgm:t>
    </dgm:pt>
    <dgm:pt modelId="{C43F7A9E-07DB-E24B-8FDD-1F59EA0F6791}">
      <dgm:prSet phldrT="[Tekst]"/>
      <dgm:spPr/>
      <dgm:t>
        <a:bodyPr/>
        <a:lstStyle/>
        <a:p>
          <a:r>
            <a:rPr lang="pl-PL" dirty="0"/>
            <a:t>Nie obrażaj się na swoich odbiorców</a:t>
          </a:r>
        </a:p>
      </dgm:t>
    </dgm:pt>
    <dgm:pt modelId="{0AA6C9C4-6399-3C4D-A336-63ACB105C2DF}" type="parTrans" cxnId="{7D81C495-1893-7247-9747-A2111FE8DBC0}">
      <dgm:prSet/>
      <dgm:spPr/>
      <dgm:t>
        <a:bodyPr/>
        <a:lstStyle/>
        <a:p>
          <a:endParaRPr lang="pl-PL"/>
        </a:p>
      </dgm:t>
    </dgm:pt>
    <dgm:pt modelId="{D03E6788-8CDE-A242-8857-6CD05326DC82}" type="sibTrans" cxnId="{7D81C495-1893-7247-9747-A2111FE8DBC0}">
      <dgm:prSet/>
      <dgm:spPr/>
      <dgm:t>
        <a:bodyPr/>
        <a:lstStyle/>
        <a:p>
          <a:endParaRPr lang="pl-PL"/>
        </a:p>
      </dgm:t>
    </dgm:pt>
    <dgm:pt modelId="{69E6C285-372E-864E-A5E0-24230F14A318}">
      <dgm:prSet phldrT="[Tekst]"/>
      <dgm:spPr/>
      <dgm:t>
        <a:bodyPr/>
        <a:lstStyle/>
        <a:p>
          <a:r>
            <a:rPr lang="pl-PL" dirty="0"/>
            <a:t>Bądź gotowy/a na polemikę</a:t>
          </a:r>
        </a:p>
      </dgm:t>
    </dgm:pt>
    <dgm:pt modelId="{DFAC4ADD-469F-EE41-B8BC-51D43342B170}" type="parTrans" cxnId="{C3C8F81D-0CBD-9E46-A0B5-A037CFB17F99}">
      <dgm:prSet/>
      <dgm:spPr/>
      <dgm:t>
        <a:bodyPr/>
        <a:lstStyle/>
        <a:p>
          <a:endParaRPr lang="pl-PL"/>
        </a:p>
      </dgm:t>
    </dgm:pt>
    <dgm:pt modelId="{7450EE46-BCEB-7744-A85F-75D002A0D3BF}" type="sibTrans" cxnId="{C3C8F81D-0CBD-9E46-A0B5-A037CFB17F99}">
      <dgm:prSet/>
      <dgm:spPr/>
      <dgm:t>
        <a:bodyPr/>
        <a:lstStyle/>
        <a:p>
          <a:endParaRPr lang="pl-PL"/>
        </a:p>
      </dgm:t>
    </dgm:pt>
    <dgm:pt modelId="{5CDB3902-7203-FC41-BD4A-FC9FAC250454}">
      <dgm:prSet phldrT="[Tekst]"/>
      <dgm:spPr/>
      <dgm:t>
        <a:bodyPr/>
        <a:lstStyle/>
        <a:p>
          <a:r>
            <a:rPr lang="pl-PL" dirty="0"/>
            <a:t>Unikaj argumentów personalnych</a:t>
          </a:r>
        </a:p>
      </dgm:t>
    </dgm:pt>
    <dgm:pt modelId="{5E636E77-D4EC-C441-9380-11969C929BA1}" type="parTrans" cxnId="{73316FA7-D51A-844A-97C4-0C0484311970}">
      <dgm:prSet/>
      <dgm:spPr/>
      <dgm:t>
        <a:bodyPr/>
        <a:lstStyle/>
        <a:p>
          <a:endParaRPr lang="pl-PL"/>
        </a:p>
      </dgm:t>
    </dgm:pt>
    <dgm:pt modelId="{068B6748-AAB8-B84F-950B-C9B88DDCB218}" type="sibTrans" cxnId="{73316FA7-D51A-844A-97C4-0C0484311970}">
      <dgm:prSet/>
      <dgm:spPr/>
      <dgm:t>
        <a:bodyPr/>
        <a:lstStyle/>
        <a:p>
          <a:endParaRPr lang="pl-PL"/>
        </a:p>
      </dgm:t>
    </dgm:pt>
    <dgm:pt modelId="{50EDAD37-58A1-C14E-95A6-F147FBF12133}">
      <dgm:prSet phldrT="[Tekst]"/>
      <dgm:spPr/>
      <dgm:t>
        <a:bodyPr/>
        <a:lstStyle/>
        <a:p>
          <a:r>
            <a:rPr lang="pl-PL" dirty="0"/>
            <a:t>Potrzebujesz innych ludzi, ale pamiętaj o niszy</a:t>
          </a:r>
        </a:p>
      </dgm:t>
    </dgm:pt>
    <dgm:pt modelId="{B7FA8C9F-7E35-AF43-82EB-E666FDE250AA}" type="parTrans" cxnId="{7B049320-FF94-674A-9851-075CE73BD81A}">
      <dgm:prSet/>
      <dgm:spPr/>
      <dgm:t>
        <a:bodyPr/>
        <a:lstStyle/>
        <a:p>
          <a:endParaRPr lang="pl-PL"/>
        </a:p>
      </dgm:t>
    </dgm:pt>
    <dgm:pt modelId="{38E8DB53-159D-7345-93A9-87A62C6B842B}" type="sibTrans" cxnId="{7B049320-FF94-674A-9851-075CE73BD81A}">
      <dgm:prSet/>
      <dgm:spPr/>
      <dgm:t>
        <a:bodyPr/>
        <a:lstStyle/>
        <a:p>
          <a:endParaRPr lang="pl-PL"/>
        </a:p>
      </dgm:t>
    </dgm:pt>
    <dgm:pt modelId="{19F154B1-EE03-2D49-A9F0-D8F43A1EAD14}" type="pres">
      <dgm:prSet presAssocID="{8AC6790B-75FD-B143-913E-A165C3DD2BA2}" presName="diagram" presStyleCnt="0">
        <dgm:presLayoutVars>
          <dgm:dir/>
          <dgm:resizeHandles val="exact"/>
        </dgm:presLayoutVars>
      </dgm:prSet>
      <dgm:spPr/>
    </dgm:pt>
    <dgm:pt modelId="{4286DBBD-ABD5-F547-9FF2-8204AEC50AF8}" type="pres">
      <dgm:prSet presAssocID="{CD68EEA6-B6A1-CC4D-AB14-FA56D879FE7F}" presName="node" presStyleLbl="node1" presStyleIdx="0" presStyleCnt="6">
        <dgm:presLayoutVars>
          <dgm:bulletEnabled val="1"/>
        </dgm:presLayoutVars>
      </dgm:prSet>
      <dgm:spPr/>
    </dgm:pt>
    <dgm:pt modelId="{FEBDD51B-A8EB-7A41-8AB1-D623F373A779}" type="pres">
      <dgm:prSet presAssocID="{3C864213-D61C-C44F-B6CC-94C05074A41A}" presName="sibTrans" presStyleCnt="0"/>
      <dgm:spPr/>
    </dgm:pt>
    <dgm:pt modelId="{E94862F2-F892-BF43-8EAA-DBA3D45759C9}" type="pres">
      <dgm:prSet presAssocID="{E8DD8336-0E2C-C348-B576-36B09BF7AFDC}" presName="node" presStyleLbl="node1" presStyleIdx="1" presStyleCnt="6" custLinFactNeighborX="0" custLinFactNeighborY="-1919">
        <dgm:presLayoutVars>
          <dgm:bulletEnabled val="1"/>
        </dgm:presLayoutVars>
      </dgm:prSet>
      <dgm:spPr/>
    </dgm:pt>
    <dgm:pt modelId="{33FB3D3E-C605-0B41-88E0-0C1B0191072F}" type="pres">
      <dgm:prSet presAssocID="{D1A63C7D-4EF6-A647-8368-293F7E13CBFC}" presName="sibTrans" presStyleCnt="0"/>
      <dgm:spPr/>
    </dgm:pt>
    <dgm:pt modelId="{0591366A-281E-B44C-82B5-720037CE61E4}" type="pres">
      <dgm:prSet presAssocID="{C43F7A9E-07DB-E24B-8FDD-1F59EA0F6791}" presName="node" presStyleLbl="node1" presStyleIdx="2" presStyleCnt="6">
        <dgm:presLayoutVars>
          <dgm:bulletEnabled val="1"/>
        </dgm:presLayoutVars>
      </dgm:prSet>
      <dgm:spPr/>
    </dgm:pt>
    <dgm:pt modelId="{4F8BFDFA-C253-0140-9D7E-3E5731153701}" type="pres">
      <dgm:prSet presAssocID="{D03E6788-8CDE-A242-8857-6CD05326DC82}" presName="sibTrans" presStyleCnt="0"/>
      <dgm:spPr/>
    </dgm:pt>
    <dgm:pt modelId="{16C4D520-E1F5-634D-9EE5-43EF55092795}" type="pres">
      <dgm:prSet presAssocID="{69E6C285-372E-864E-A5E0-24230F14A318}" presName="node" presStyleLbl="node1" presStyleIdx="3" presStyleCnt="6">
        <dgm:presLayoutVars>
          <dgm:bulletEnabled val="1"/>
        </dgm:presLayoutVars>
      </dgm:prSet>
      <dgm:spPr/>
    </dgm:pt>
    <dgm:pt modelId="{F45DC803-5BDF-D24A-A4D1-255EC215EEE3}" type="pres">
      <dgm:prSet presAssocID="{7450EE46-BCEB-7744-A85F-75D002A0D3BF}" presName="sibTrans" presStyleCnt="0"/>
      <dgm:spPr/>
    </dgm:pt>
    <dgm:pt modelId="{2B419689-24EB-5B4C-BC89-EC8D1B1182B2}" type="pres">
      <dgm:prSet presAssocID="{5CDB3902-7203-FC41-BD4A-FC9FAC250454}" presName="node" presStyleLbl="node1" presStyleIdx="4" presStyleCnt="6">
        <dgm:presLayoutVars>
          <dgm:bulletEnabled val="1"/>
        </dgm:presLayoutVars>
      </dgm:prSet>
      <dgm:spPr/>
    </dgm:pt>
    <dgm:pt modelId="{2F339306-34B9-754E-BD37-8D40FABA7DDB}" type="pres">
      <dgm:prSet presAssocID="{068B6748-AAB8-B84F-950B-C9B88DDCB218}" presName="sibTrans" presStyleCnt="0"/>
      <dgm:spPr/>
    </dgm:pt>
    <dgm:pt modelId="{5FA6E226-3EAA-614B-8D12-C12A00B68E5A}" type="pres">
      <dgm:prSet presAssocID="{50EDAD37-58A1-C14E-95A6-F147FBF12133}" presName="node" presStyleLbl="node1" presStyleIdx="5" presStyleCnt="6">
        <dgm:presLayoutVars>
          <dgm:bulletEnabled val="1"/>
        </dgm:presLayoutVars>
      </dgm:prSet>
      <dgm:spPr/>
    </dgm:pt>
  </dgm:ptLst>
  <dgm:cxnLst>
    <dgm:cxn modelId="{06B0E801-9AF2-A54D-8D46-51724F136CBF}" type="presOf" srcId="{CD68EEA6-B6A1-CC4D-AB14-FA56D879FE7F}" destId="{4286DBBD-ABD5-F547-9FF2-8204AEC50AF8}" srcOrd="0" destOrd="0" presId="urn:microsoft.com/office/officeart/2005/8/layout/default"/>
    <dgm:cxn modelId="{80E56711-7348-8E42-8861-8BF41F90BBEA}" type="presOf" srcId="{C43F7A9E-07DB-E24B-8FDD-1F59EA0F6791}" destId="{0591366A-281E-B44C-82B5-720037CE61E4}" srcOrd="0" destOrd="0" presId="urn:microsoft.com/office/officeart/2005/8/layout/default"/>
    <dgm:cxn modelId="{9D4BD81C-50CF-6445-A677-45AB7EB70877}" type="presOf" srcId="{E8DD8336-0E2C-C348-B576-36B09BF7AFDC}" destId="{E94862F2-F892-BF43-8EAA-DBA3D45759C9}" srcOrd="0" destOrd="0" presId="urn:microsoft.com/office/officeart/2005/8/layout/default"/>
    <dgm:cxn modelId="{C3C8F81D-0CBD-9E46-A0B5-A037CFB17F99}" srcId="{8AC6790B-75FD-B143-913E-A165C3DD2BA2}" destId="{69E6C285-372E-864E-A5E0-24230F14A318}" srcOrd="3" destOrd="0" parTransId="{DFAC4ADD-469F-EE41-B8BC-51D43342B170}" sibTransId="{7450EE46-BCEB-7744-A85F-75D002A0D3BF}"/>
    <dgm:cxn modelId="{7B049320-FF94-674A-9851-075CE73BD81A}" srcId="{8AC6790B-75FD-B143-913E-A165C3DD2BA2}" destId="{50EDAD37-58A1-C14E-95A6-F147FBF12133}" srcOrd="5" destOrd="0" parTransId="{B7FA8C9F-7E35-AF43-82EB-E666FDE250AA}" sibTransId="{38E8DB53-159D-7345-93A9-87A62C6B842B}"/>
    <dgm:cxn modelId="{A7A16723-E21F-044B-9110-252ACBE94A4F}" type="presOf" srcId="{50EDAD37-58A1-C14E-95A6-F147FBF12133}" destId="{5FA6E226-3EAA-614B-8D12-C12A00B68E5A}" srcOrd="0" destOrd="0" presId="urn:microsoft.com/office/officeart/2005/8/layout/default"/>
    <dgm:cxn modelId="{F594FC2C-4276-6E44-B870-59692DFAFE00}" type="presOf" srcId="{5CDB3902-7203-FC41-BD4A-FC9FAC250454}" destId="{2B419689-24EB-5B4C-BC89-EC8D1B1182B2}" srcOrd="0" destOrd="0" presId="urn:microsoft.com/office/officeart/2005/8/layout/default"/>
    <dgm:cxn modelId="{28F54D56-9D65-F34D-959E-149ADE1F0154}" srcId="{8AC6790B-75FD-B143-913E-A165C3DD2BA2}" destId="{CD68EEA6-B6A1-CC4D-AB14-FA56D879FE7F}" srcOrd="0" destOrd="0" parTransId="{D0CDA16A-B5AF-3140-9914-BD870A7EFE47}" sibTransId="{3C864213-D61C-C44F-B6CC-94C05074A41A}"/>
    <dgm:cxn modelId="{7D81C495-1893-7247-9747-A2111FE8DBC0}" srcId="{8AC6790B-75FD-B143-913E-A165C3DD2BA2}" destId="{C43F7A9E-07DB-E24B-8FDD-1F59EA0F6791}" srcOrd="2" destOrd="0" parTransId="{0AA6C9C4-6399-3C4D-A336-63ACB105C2DF}" sibTransId="{D03E6788-8CDE-A242-8857-6CD05326DC82}"/>
    <dgm:cxn modelId="{B87FAEA0-07B7-7E43-8DF2-EC80FEDFDDE1}" srcId="{8AC6790B-75FD-B143-913E-A165C3DD2BA2}" destId="{E8DD8336-0E2C-C348-B576-36B09BF7AFDC}" srcOrd="1" destOrd="0" parTransId="{3DC90B4F-12EE-974C-85BC-A3A5F8EBC22A}" sibTransId="{D1A63C7D-4EF6-A647-8368-293F7E13CBFC}"/>
    <dgm:cxn modelId="{814589A1-69B3-B140-A0A2-54E32394F9BB}" type="presOf" srcId="{8AC6790B-75FD-B143-913E-A165C3DD2BA2}" destId="{19F154B1-EE03-2D49-A9F0-D8F43A1EAD14}" srcOrd="0" destOrd="0" presId="urn:microsoft.com/office/officeart/2005/8/layout/default"/>
    <dgm:cxn modelId="{73316FA7-D51A-844A-97C4-0C0484311970}" srcId="{8AC6790B-75FD-B143-913E-A165C3DD2BA2}" destId="{5CDB3902-7203-FC41-BD4A-FC9FAC250454}" srcOrd="4" destOrd="0" parTransId="{5E636E77-D4EC-C441-9380-11969C929BA1}" sibTransId="{068B6748-AAB8-B84F-950B-C9B88DDCB218}"/>
    <dgm:cxn modelId="{283DB4DD-7698-6445-A4AE-35C2F81349F1}" type="presOf" srcId="{69E6C285-372E-864E-A5E0-24230F14A318}" destId="{16C4D520-E1F5-634D-9EE5-43EF55092795}" srcOrd="0" destOrd="0" presId="urn:microsoft.com/office/officeart/2005/8/layout/default"/>
    <dgm:cxn modelId="{E6E052C3-E2C9-5743-9BAE-C405844FEA33}" type="presParOf" srcId="{19F154B1-EE03-2D49-A9F0-D8F43A1EAD14}" destId="{4286DBBD-ABD5-F547-9FF2-8204AEC50AF8}" srcOrd="0" destOrd="0" presId="urn:microsoft.com/office/officeart/2005/8/layout/default"/>
    <dgm:cxn modelId="{18513D8C-635F-0547-8DF4-71C0E33331D2}" type="presParOf" srcId="{19F154B1-EE03-2D49-A9F0-D8F43A1EAD14}" destId="{FEBDD51B-A8EB-7A41-8AB1-D623F373A779}" srcOrd="1" destOrd="0" presId="urn:microsoft.com/office/officeart/2005/8/layout/default"/>
    <dgm:cxn modelId="{68E02417-0397-2942-B74F-2A44645348D7}" type="presParOf" srcId="{19F154B1-EE03-2D49-A9F0-D8F43A1EAD14}" destId="{E94862F2-F892-BF43-8EAA-DBA3D45759C9}" srcOrd="2" destOrd="0" presId="urn:microsoft.com/office/officeart/2005/8/layout/default"/>
    <dgm:cxn modelId="{543F4610-37E8-6643-BBAB-EF0D1B1EE1FB}" type="presParOf" srcId="{19F154B1-EE03-2D49-A9F0-D8F43A1EAD14}" destId="{33FB3D3E-C605-0B41-88E0-0C1B0191072F}" srcOrd="3" destOrd="0" presId="urn:microsoft.com/office/officeart/2005/8/layout/default"/>
    <dgm:cxn modelId="{962703F7-A52B-D341-891C-7D597C9CA9D0}" type="presParOf" srcId="{19F154B1-EE03-2D49-A9F0-D8F43A1EAD14}" destId="{0591366A-281E-B44C-82B5-720037CE61E4}" srcOrd="4" destOrd="0" presId="urn:microsoft.com/office/officeart/2005/8/layout/default"/>
    <dgm:cxn modelId="{21D1E62C-935B-3B4A-98B1-FE75BCA6D7E3}" type="presParOf" srcId="{19F154B1-EE03-2D49-A9F0-D8F43A1EAD14}" destId="{4F8BFDFA-C253-0140-9D7E-3E5731153701}" srcOrd="5" destOrd="0" presId="urn:microsoft.com/office/officeart/2005/8/layout/default"/>
    <dgm:cxn modelId="{FE3E83FB-E80C-2A46-AD54-2D277E827980}" type="presParOf" srcId="{19F154B1-EE03-2D49-A9F0-D8F43A1EAD14}" destId="{16C4D520-E1F5-634D-9EE5-43EF55092795}" srcOrd="6" destOrd="0" presId="urn:microsoft.com/office/officeart/2005/8/layout/default"/>
    <dgm:cxn modelId="{BAFC6D1A-93B6-B74A-864D-16B6B113C2E8}" type="presParOf" srcId="{19F154B1-EE03-2D49-A9F0-D8F43A1EAD14}" destId="{F45DC803-5BDF-D24A-A4D1-255EC215EEE3}" srcOrd="7" destOrd="0" presId="urn:microsoft.com/office/officeart/2005/8/layout/default"/>
    <dgm:cxn modelId="{21A24BBC-E47D-294B-A2E1-13EC5CFE608C}" type="presParOf" srcId="{19F154B1-EE03-2D49-A9F0-D8F43A1EAD14}" destId="{2B419689-24EB-5B4C-BC89-EC8D1B1182B2}" srcOrd="8" destOrd="0" presId="urn:microsoft.com/office/officeart/2005/8/layout/default"/>
    <dgm:cxn modelId="{006E8F44-E465-C24E-A847-1F2362888273}" type="presParOf" srcId="{19F154B1-EE03-2D49-A9F0-D8F43A1EAD14}" destId="{2F339306-34B9-754E-BD37-8D40FABA7DDB}" srcOrd="9" destOrd="0" presId="urn:microsoft.com/office/officeart/2005/8/layout/default"/>
    <dgm:cxn modelId="{6787EB21-8ED1-2345-BF96-F2428C4C903D}" type="presParOf" srcId="{19F154B1-EE03-2D49-A9F0-D8F43A1EAD14}" destId="{5FA6E226-3EAA-614B-8D12-C12A00B68E5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84DF5-B4F2-5147-86DD-70B0DA8C5C12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BE66AC-779E-CC43-A759-18D216FA9CD7}">
      <dgm:prSet phldrT="[Tekst]"/>
      <dgm:spPr/>
      <dgm:t>
        <a:bodyPr/>
        <a:lstStyle/>
        <a:p>
          <a:r>
            <a:rPr lang="pl-PL" dirty="0"/>
            <a:t>doświadczenie</a:t>
          </a:r>
        </a:p>
      </dgm:t>
    </dgm:pt>
    <dgm:pt modelId="{466E9C65-B379-6648-94E8-0CC89FB4F48B}" type="parTrans" cxnId="{35A5ADE1-E7F4-AF44-AF5D-E427107602DC}">
      <dgm:prSet/>
      <dgm:spPr/>
      <dgm:t>
        <a:bodyPr/>
        <a:lstStyle/>
        <a:p>
          <a:endParaRPr lang="pl-PL"/>
        </a:p>
      </dgm:t>
    </dgm:pt>
    <dgm:pt modelId="{E44BEF20-E5A9-F942-AB7A-5210D4B93284}" type="sibTrans" cxnId="{35A5ADE1-E7F4-AF44-AF5D-E427107602DC}">
      <dgm:prSet/>
      <dgm:spPr/>
      <dgm:t>
        <a:bodyPr/>
        <a:lstStyle/>
        <a:p>
          <a:endParaRPr lang="pl-PL"/>
        </a:p>
      </dgm:t>
    </dgm:pt>
    <dgm:pt modelId="{780371EB-9EE2-A546-877B-0C0594A3C843}">
      <dgm:prSet phldrT="[Tekst]"/>
      <dgm:spPr/>
      <dgm:t>
        <a:bodyPr/>
        <a:lstStyle/>
        <a:p>
          <a:r>
            <a:rPr lang="pl-PL" dirty="0"/>
            <a:t>wiedza</a:t>
          </a:r>
        </a:p>
      </dgm:t>
    </dgm:pt>
    <dgm:pt modelId="{2F407F9D-AE8B-F940-BBB7-F34487515F19}" type="parTrans" cxnId="{2FCD410C-AB0D-C44E-AFC1-DD19458EE035}">
      <dgm:prSet/>
      <dgm:spPr/>
      <dgm:t>
        <a:bodyPr/>
        <a:lstStyle/>
        <a:p>
          <a:endParaRPr lang="pl-PL"/>
        </a:p>
      </dgm:t>
    </dgm:pt>
    <dgm:pt modelId="{2FD75F42-B1A1-A54F-8569-A50138FCE151}" type="sibTrans" cxnId="{2FCD410C-AB0D-C44E-AFC1-DD19458EE035}">
      <dgm:prSet/>
      <dgm:spPr/>
      <dgm:t>
        <a:bodyPr/>
        <a:lstStyle/>
        <a:p>
          <a:endParaRPr lang="pl-PL"/>
        </a:p>
      </dgm:t>
    </dgm:pt>
    <dgm:pt modelId="{76BFF2DB-9FEF-B643-838E-07267ABA3C97}">
      <dgm:prSet phldrT="[Tekst]"/>
      <dgm:spPr/>
      <dgm:t>
        <a:bodyPr/>
        <a:lstStyle/>
        <a:p>
          <a:r>
            <a:rPr lang="pl-PL" dirty="0"/>
            <a:t>kompetencja</a:t>
          </a:r>
        </a:p>
      </dgm:t>
    </dgm:pt>
    <dgm:pt modelId="{9AF4AE31-62C2-3C49-9487-F39827250878}" type="parTrans" cxnId="{84E46F9A-F3FC-6243-9AC2-480A85B405D0}">
      <dgm:prSet/>
      <dgm:spPr/>
      <dgm:t>
        <a:bodyPr/>
        <a:lstStyle/>
        <a:p>
          <a:endParaRPr lang="pl-PL"/>
        </a:p>
      </dgm:t>
    </dgm:pt>
    <dgm:pt modelId="{33ACD52B-2CE4-5F48-9836-AFB380203FB6}" type="sibTrans" cxnId="{84E46F9A-F3FC-6243-9AC2-480A85B405D0}">
      <dgm:prSet/>
      <dgm:spPr/>
      <dgm:t>
        <a:bodyPr/>
        <a:lstStyle/>
        <a:p>
          <a:endParaRPr lang="pl-PL"/>
        </a:p>
      </dgm:t>
    </dgm:pt>
    <dgm:pt modelId="{9416934C-2E08-E042-94A6-B5023C32FD1A}">
      <dgm:prSet phldrT="[Tekst]"/>
      <dgm:spPr/>
      <dgm:t>
        <a:bodyPr/>
        <a:lstStyle/>
        <a:p>
          <a:r>
            <a:rPr lang="pl-PL" dirty="0"/>
            <a:t>Ukazanie siebie jako profesjonalisty</a:t>
          </a:r>
        </a:p>
      </dgm:t>
    </dgm:pt>
    <dgm:pt modelId="{A46A0CA0-B460-D34C-86DD-358E949E24D4}" type="parTrans" cxnId="{76A986CA-83E2-7944-A1E2-2001DBBD5002}">
      <dgm:prSet/>
      <dgm:spPr/>
      <dgm:t>
        <a:bodyPr/>
        <a:lstStyle/>
        <a:p>
          <a:endParaRPr lang="pl-PL"/>
        </a:p>
      </dgm:t>
    </dgm:pt>
    <dgm:pt modelId="{ADD800BE-4891-E64A-980D-779FBEB87A48}" type="sibTrans" cxnId="{76A986CA-83E2-7944-A1E2-2001DBBD5002}">
      <dgm:prSet/>
      <dgm:spPr/>
      <dgm:t>
        <a:bodyPr/>
        <a:lstStyle/>
        <a:p>
          <a:endParaRPr lang="pl-PL"/>
        </a:p>
      </dgm:t>
    </dgm:pt>
    <dgm:pt modelId="{D4D0DAF2-8FB7-5E4B-B836-69465BC81D3B}">
      <dgm:prSet phldrT="[Tekst]"/>
      <dgm:spPr/>
      <dgm:t>
        <a:bodyPr/>
        <a:lstStyle/>
        <a:p>
          <a:r>
            <a:rPr lang="pl-PL" dirty="0"/>
            <a:t>Umiejętność podejmowania określonych działań</a:t>
          </a:r>
        </a:p>
      </dgm:t>
    </dgm:pt>
    <dgm:pt modelId="{5E126238-24A1-6241-AFBA-352C2286BF25}" type="parTrans" cxnId="{B0F28346-316E-1846-886F-DD55D19F4385}">
      <dgm:prSet/>
      <dgm:spPr/>
      <dgm:t>
        <a:bodyPr/>
        <a:lstStyle/>
        <a:p>
          <a:endParaRPr lang="pl-PL"/>
        </a:p>
      </dgm:t>
    </dgm:pt>
    <dgm:pt modelId="{C762C2FD-C3EE-A443-A833-10E0012EAD24}" type="sibTrans" cxnId="{B0F28346-316E-1846-886F-DD55D19F4385}">
      <dgm:prSet/>
      <dgm:spPr/>
      <dgm:t>
        <a:bodyPr/>
        <a:lstStyle/>
        <a:p>
          <a:endParaRPr lang="pl-PL"/>
        </a:p>
      </dgm:t>
    </dgm:pt>
    <dgm:pt modelId="{5ACA04A1-7453-E44E-92EB-ABC989A7AEAE}">
      <dgm:prSet phldrT="[Tekst]"/>
      <dgm:spPr/>
      <dgm:t>
        <a:bodyPr/>
        <a:lstStyle/>
        <a:p>
          <a:r>
            <a:rPr lang="pl-PL" dirty="0"/>
            <a:t>Nasza osobowość</a:t>
          </a:r>
        </a:p>
      </dgm:t>
    </dgm:pt>
    <dgm:pt modelId="{AA398D1C-2E9C-1643-84A7-AF843AF5607A}" type="parTrans" cxnId="{AFAC5287-7CCF-DB4A-830A-0D3A9E81B94C}">
      <dgm:prSet/>
      <dgm:spPr/>
      <dgm:t>
        <a:bodyPr/>
        <a:lstStyle/>
        <a:p>
          <a:endParaRPr lang="pl-PL"/>
        </a:p>
      </dgm:t>
    </dgm:pt>
    <dgm:pt modelId="{D2913C1F-D005-D44C-94E9-04CD4F7C3FC6}" type="sibTrans" cxnId="{AFAC5287-7CCF-DB4A-830A-0D3A9E81B94C}">
      <dgm:prSet/>
      <dgm:spPr/>
      <dgm:t>
        <a:bodyPr/>
        <a:lstStyle/>
        <a:p>
          <a:endParaRPr lang="pl-PL"/>
        </a:p>
      </dgm:t>
    </dgm:pt>
    <dgm:pt modelId="{680F45E4-C592-3348-B928-B0F80117FF8E}" type="pres">
      <dgm:prSet presAssocID="{96E84DF5-B4F2-5147-86DD-70B0DA8C5C12}" presName="diagram" presStyleCnt="0">
        <dgm:presLayoutVars>
          <dgm:dir/>
          <dgm:resizeHandles val="exact"/>
        </dgm:presLayoutVars>
      </dgm:prSet>
      <dgm:spPr/>
    </dgm:pt>
    <dgm:pt modelId="{125A3B4F-AFC5-F841-8B6F-293B2F0B6544}" type="pres">
      <dgm:prSet presAssocID="{99BE66AC-779E-CC43-A759-18D216FA9CD7}" presName="node" presStyleLbl="node1" presStyleIdx="0" presStyleCnt="6">
        <dgm:presLayoutVars>
          <dgm:bulletEnabled val="1"/>
        </dgm:presLayoutVars>
      </dgm:prSet>
      <dgm:spPr/>
    </dgm:pt>
    <dgm:pt modelId="{8EF51B38-9259-B448-9211-F5BD5436C8DC}" type="pres">
      <dgm:prSet presAssocID="{E44BEF20-E5A9-F942-AB7A-5210D4B93284}" presName="sibTrans" presStyleCnt="0"/>
      <dgm:spPr/>
    </dgm:pt>
    <dgm:pt modelId="{F124CE06-5534-8641-9EE3-8F2747F64F01}" type="pres">
      <dgm:prSet presAssocID="{780371EB-9EE2-A546-877B-0C0594A3C843}" presName="node" presStyleLbl="node1" presStyleIdx="1" presStyleCnt="6">
        <dgm:presLayoutVars>
          <dgm:bulletEnabled val="1"/>
        </dgm:presLayoutVars>
      </dgm:prSet>
      <dgm:spPr/>
    </dgm:pt>
    <dgm:pt modelId="{9E683CA5-CB36-8C4C-935A-759301E4468F}" type="pres">
      <dgm:prSet presAssocID="{2FD75F42-B1A1-A54F-8569-A50138FCE151}" presName="sibTrans" presStyleCnt="0"/>
      <dgm:spPr/>
    </dgm:pt>
    <dgm:pt modelId="{A780BD25-25D9-FB41-A331-259BA62F3ABB}" type="pres">
      <dgm:prSet presAssocID="{76BFF2DB-9FEF-B643-838E-07267ABA3C97}" presName="node" presStyleLbl="node1" presStyleIdx="2" presStyleCnt="6">
        <dgm:presLayoutVars>
          <dgm:bulletEnabled val="1"/>
        </dgm:presLayoutVars>
      </dgm:prSet>
      <dgm:spPr/>
    </dgm:pt>
    <dgm:pt modelId="{0520F4F8-FE4B-9943-8CE9-80C2B7644CA4}" type="pres">
      <dgm:prSet presAssocID="{33ACD52B-2CE4-5F48-9836-AFB380203FB6}" presName="sibTrans" presStyleCnt="0"/>
      <dgm:spPr/>
    </dgm:pt>
    <dgm:pt modelId="{E048A1A3-1EE0-8540-8064-041F5182CB46}" type="pres">
      <dgm:prSet presAssocID="{9416934C-2E08-E042-94A6-B5023C32FD1A}" presName="node" presStyleLbl="node1" presStyleIdx="3" presStyleCnt="6">
        <dgm:presLayoutVars>
          <dgm:bulletEnabled val="1"/>
        </dgm:presLayoutVars>
      </dgm:prSet>
      <dgm:spPr/>
    </dgm:pt>
    <dgm:pt modelId="{0997678B-E7D0-8546-9952-104BBD03D1E2}" type="pres">
      <dgm:prSet presAssocID="{ADD800BE-4891-E64A-980D-779FBEB87A48}" presName="sibTrans" presStyleCnt="0"/>
      <dgm:spPr/>
    </dgm:pt>
    <dgm:pt modelId="{233C74C9-F23E-744B-929F-F53E5B756FC8}" type="pres">
      <dgm:prSet presAssocID="{D4D0DAF2-8FB7-5E4B-B836-69465BC81D3B}" presName="node" presStyleLbl="node1" presStyleIdx="4" presStyleCnt="6">
        <dgm:presLayoutVars>
          <dgm:bulletEnabled val="1"/>
        </dgm:presLayoutVars>
      </dgm:prSet>
      <dgm:spPr/>
    </dgm:pt>
    <dgm:pt modelId="{0A2E0117-5AAA-7847-82C5-6AF162965F0F}" type="pres">
      <dgm:prSet presAssocID="{C762C2FD-C3EE-A443-A833-10E0012EAD24}" presName="sibTrans" presStyleCnt="0"/>
      <dgm:spPr/>
    </dgm:pt>
    <dgm:pt modelId="{D97D4F64-898B-8E4D-A37A-E31A7C778793}" type="pres">
      <dgm:prSet presAssocID="{5ACA04A1-7453-E44E-92EB-ABC989A7AEAE}" presName="node" presStyleLbl="node1" presStyleIdx="5" presStyleCnt="6">
        <dgm:presLayoutVars>
          <dgm:bulletEnabled val="1"/>
        </dgm:presLayoutVars>
      </dgm:prSet>
      <dgm:spPr/>
    </dgm:pt>
  </dgm:ptLst>
  <dgm:cxnLst>
    <dgm:cxn modelId="{2FCD410C-AB0D-C44E-AFC1-DD19458EE035}" srcId="{96E84DF5-B4F2-5147-86DD-70B0DA8C5C12}" destId="{780371EB-9EE2-A546-877B-0C0594A3C843}" srcOrd="1" destOrd="0" parTransId="{2F407F9D-AE8B-F940-BBB7-F34487515F19}" sibTransId="{2FD75F42-B1A1-A54F-8569-A50138FCE151}"/>
    <dgm:cxn modelId="{1A53A815-3CDF-FB4E-903E-A8E5A0BE68B4}" type="presOf" srcId="{9416934C-2E08-E042-94A6-B5023C32FD1A}" destId="{E048A1A3-1EE0-8540-8064-041F5182CB46}" srcOrd="0" destOrd="0" presId="urn:microsoft.com/office/officeart/2005/8/layout/default"/>
    <dgm:cxn modelId="{65BB5225-5F69-6E4F-BDDF-B05FFC82D7C7}" type="presOf" srcId="{99BE66AC-779E-CC43-A759-18D216FA9CD7}" destId="{125A3B4F-AFC5-F841-8B6F-293B2F0B6544}" srcOrd="0" destOrd="0" presId="urn:microsoft.com/office/officeart/2005/8/layout/default"/>
    <dgm:cxn modelId="{B0F28346-316E-1846-886F-DD55D19F4385}" srcId="{96E84DF5-B4F2-5147-86DD-70B0DA8C5C12}" destId="{D4D0DAF2-8FB7-5E4B-B836-69465BC81D3B}" srcOrd="4" destOrd="0" parTransId="{5E126238-24A1-6241-AFBA-352C2286BF25}" sibTransId="{C762C2FD-C3EE-A443-A833-10E0012EAD24}"/>
    <dgm:cxn modelId="{AFAC5287-7CCF-DB4A-830A-0D3A9E81B94C}" srcId="{96E84DF5-B4F2-5147-86DD-70B0DA8C5C12}" destId="{5ACA04A1-7453-E44E-92EB-ABC989A7AEAE}" srcOrd="5" destOrd="0" parTransId="{AA398D1C-2E9C-1643-84A7-AF843AF5607A}" sibTransId="{D2913C1F-D005-D44C-94E9-04CD4F7C3FC6}"/>
    <dgm:cxn modelId="{84E46F9A-F3FC-6243-9AC2-480A85B405D0}" srcId="{96E84DF5-B4F2-5147-86DD-70B0DA8C5C12}" destId="{76BFF2DB-9FEF-B643-838E-07267ABA3C97}" srcOrd="2" destOrd="0" parTransId="{9AF4AE31-62C2-3C49-9487-F39827250878}" sibTransId="{33ACD52B-2CE4-5F48-9836-AFB380203FB6}"/>
    <dgm:cxn modelId="{02DE97A8-6EAB-F841-89E5-1850668C4EBB}" type="presOf" srcId="{76BFF2DB-9FEF-B643-838E-07267ABA3C97}" destId="{A780BD25-25D9-FB41-A331-259BA62F3ABB}" srcOrd="0" destOrd="0" presId="urn:microsoft.com/office/officeart/2005/8/layout/default"/>
    <dgm:cxn modelId="{548F09B4-5DC5-D446-AE23-B80644242A5D}" type="presOf" srcId="{D4D0DAF2-8FB7-5E4B-B836-69465BC81D3B}" destId="{233C74C9-F23E-744B-929F-F53E5B756FC8}" srcOrd="0" destOrd="0" presId="urn:microsoft.com/office/officeart/2005/8/layout/default"/>
    <dgm:cxn modelId="{E2681ABC-869F-9847-95AB-A0B44393BF77}" type="presOf" srcId="{780371EB-9EE2-A546-877B-0C0594A3C843}" destId="{F124CE06-5534-8641-9EE3-8F2747F64F01}" srcOrd="0" destOrd="0" presId="urn:microsoft.com/office/officeart/2005/8/layout/default"/>
    <dgm:cxn modelId="{76A986CA-83E2-7944-A1E2-2001DBBD5002}" srcId="{96E84DF5-B4F2-5147-86DD-70B0DA8C5C12}" destId="{9416934C-2E08-E042-94A6-B5023C32FD1A}" srcOrd="3" destOrd="0" parTransId="{A46A0CA0-B460-D34C-86DD-358E949E24D4}" sibTransId="{ADD800BE-4891-E64A-980D-779FBEB87A48}"/>
    <dgm:cxn modelId="{9216E0E0-45E2-6345-871D-054272DE0974}" type="presOf" srcId="{5ACA04A1-7453-E44E-92EB-ABC989A7AEAE}" destId="{D97D4F64-898B-8E4D-A37A-E31A7C778793}" srcOrd="0" destOrd="0" presId="urn:microsoft.com/office/officeart/2005/8/layout/default"/>
    <dgm:cxn modelId="{35A5ADE1-E7F4-AF44-AF5D-E427107602DC}" srcId="{96E84DF5-B4F2-5147-86DD-70B0DA8C5C12}" destId="{99BE66AC-779E-CC43-A759-18D216FA9CD7}" srcOrd="0" destOrd="0" parTransId="{466E9C65-B379-6648-94E8-0CC89FB4F48B}" sibTransId="{E44BEF20-E5A9-F942-AB7A-5210D4B93284}"/>
    <dgm:cxn modelId="{221D4FED-88FC-474F-BFFA-3E5991331735}" type="presOf" srcId="{96E84DF5-B4F2-5147-86DD-70B0DA8C5C12}" destId="{680F45E4-C592-3348-B928-B0F80117FF8E}" srcOrd="0" destOrd="0" presId="urn:microsoft.com/office/officeart/2005/8/layout/default"/>
    <dgm:cxn modelId="{323BC1A3-99F6-4D45-9DBD-BBEA4B216A48}" type="presParOf" srcId="{680F45E4-C592-3348-B928-B0F80117FF8E}" destId="{125A3B4F-AFC5-F841-8B6F-293B2F0B6544}" srcOrd="0" destOrd="0" presId="urn:microsoft.com/office/officeart/2005/8/layout/default"/>
    <dgm:cxn modelId="{F51163BD-AE9F-9542-BAE1-BFA9BFF443BE}" type="presParOf" srcId="{680F45E4-C592-3348-B928-B0F80117FF8E}" destId="{8EF51B38-9259-B448-9211-F5BD5436C8DC}" srcOrd="1" destOrd="0" presId="urn:microsoft.com/office/officeart/2005/8/layout/default"/>
    <dgm:cxn modelId="{9F3E795C-2933-2641-91CF-CDC86A1DB093}" type="presParOf" srcId="{680F45E4-C592-3348-B928-B0F80117FF8E}" destId="{F124CE06-5534-8641-9EE3-8F2747F64F01}" srcOrd="2" destOrd="0" presId="urn:microsoft.com/office/officeart/2005/8/layout/default"/>
    <dgm:cxn modelId="{43E32C24-E3B9-FC44-B055-AE96C5E7B2CF}" type="presParOf" srcId="{680F45E4-C592-3348-B928-B0F80117FF8E}" destId="{9E683CA5-CB36-8C4C-935A-759301E4468F}" srcOrd="3" destOrd="0" presId="urn:microsoft.com/office/officeart/2005/8/layout/default"/>
    <dgm:cxn modelId="{429583BF-7988-324A-9DB5-2FC705FBF4F7}" type="presParOf" srcId="{680F45E4-C592-3348-B928-B0F80117FF8E}" destId="{A780BD25-25D9-FB41-A331-259BA62F3ABB}" srcOrd="4" destOrd="0" presId="urn:microsoft.com/office/officeart/2005/8/layout/default"/>
    <dgm:cxn modelId="{A335F6FA-FC3A-AB41-AFF5-693534899D95}" type="presParOf" srcId="{680F45E4-C592-3348-B928-B0F80117FF8E}" destId="{0520F4F8-FE4B-9943-8CE9-80C2B7644CA4}" srcOrd="5" destOrd="0" presId="urn:microsoft.com/office/officeart/2005/8/layout/default"/>
    <dgm:cxn modelId="{BE717DA3-4FD8-E949-8B01-F0D8E647874F}" type="presParOf" srcId="{680F45E4-C592-3348-B928-B0F80117FF8E}" destId="{E048A1A3-1EE0-8540-8064-041F5182CB46}" srcOrd="6" destOrd="0" presId="urn:microsoft.com/office/officeart/2005/8/layout/default"/>
    <dgm:cxn modelId="{593647F3-CC91-6D4F-A510-9C3D68D3507C}" type="presParOf" srcId="{680F45E4-C592-3348-B928-B0F80117FF8E}" destId="{0997678B-E7D0-8546-9952-104BBD03D1E2}" srcOrd="7" destOrd="0" presId="urn:microsoft.com/office/officeart/2005/8/layout/default"/>
    <dgm:cxn modelId="{D226C9EA-8179-4949-83E3-5BF399FF201A}" type="presParOf" srcId="{680F45E4-C592-3348-B928-B0F80117FF8E}" destId="{233C74C9-F23E-744B-929F-F53E5B756FC8}" srcOrd="8" destOrd="0" presId="urn:microsoft.com/office/officeart/2005/8/layout/default"/>
    <dgm:cxn modelId="{E1395264-63C5-2649-ADE8-94B7186A0E55}" type="presParOf" srcId="{680F45E4-C592-3348-B928-B0F80117FF8E}" destId="{0A2E0117-5AAA-7847-82C5-6AF162965F0F}" srcOrd="9" destOrd="0" presId="urn:microsoft.com/office/officeart/2005/8/layout/default"/>
    <dgm:cxn modelId="{8F7B0882-ACE6-9D40-AE74-B2AEF9976D3A}" type="presParOf" srcId="{680F45E4-C592-3348-B928-B0F80117FF8E}" destId="{D97D4F64-898B-8E4D-A37A-E31A7C7787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0AA89F-D91C-6147-A64D-62C86DF203CC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CA3F6F5-717F-E545-8291-94153414F6BD}">
      <dgm:prSet phldrT="[Tekst]"/>
      <dgm:spPr/>
      <dgm:t>
        <a:bodyPr/>
        <a:lstStyle/>
        <a:p>
          <a:r>
            <a:rPr lang="pl-PL" dirty="0"/>
            <a:t>Bądź autentyczny/a</a:t>
          </a:r>
        </a:p>
      </dgm:t>
    </dgm:pt>
    <dgm:pt modelId="{340A1A6A-9B4E-4E48-856C-2BAD4BFE6724}" type="parTrans" cxnId="{48B0B7B4-1200-D94D-999C-B9483363F07E}">
      <dgm:prSet/>
      <dgm:spPr/>
      <dgm:t>
        <a:bodyPr/>
        <a:lstStyle/>
        <a:p>
          <a:endParaRPr lang="pl-PL"/>
        </a:p>
      </dgm:t>
    </dgm:pt>
    <dgm:pt modelId="{FE95B00D-A858-C34B-8797-40567DBD2F2F}" type="sibTrans" cxnId="{48B0B7B4-1200-D94D-999C-B9483363F07E}">
      <dgm:prSet/>
      <dgm:spPr/>
      <dgm:t>
        <a:bodyPr/>
        <a:lstStyle/>
        <a:p>
          <a:endParaRPr lang="pl-PL"/>
        </a:p>
      </dgm:t>
    </dgm:pt>
    <dgm:pt modelId="{3AF23E00-E428-0340-88B2-A62528E2A6EA}">
      <dgm:prSet phldrT="[Tekst]"/>
      <dgm:spPr/>
      <dgm:t>
        <a:bodyPr/>
        <a:lstStyle/>
        <a:p>
          <a:r>
            <a:rPr lang="pl-PL" dirty="0"/>
            <a:t>Bądź autorytetem</a:t>
          </a:r>
        </a:p>
      </dgm:t>
    </dgm:pt>
    <dgm:pt modelId="{22746C8C-6FCA-B548-A0C6-32B77192197A}" type="parTrans" cxnId="{134631AF-9F6C-F945-962B-F12C06867501}">
      <dgm:prSet/>
      <dgm:spPr/>
      <dgm:t>
        <a:bodyPr/>
        <a:lstStyle/>
        <a:p>
          <a:endParaRPr lang="pl-PL"/>
        </a:p>
      </dgm:t>
    </dgm:pt>
    <dgm:pt modelId="{D6167E49-FEAD-B444-A448-DE7964DD2B16}" type="sibTrans" cxnId="{134631AF-9F6C-F945-962B-F12C06867501}">
      <dgm:prSet/>
      <dgm:spPr/>
      <dgm:t>
        <a:bodyPr/>
        <a:lstStyle/>
        <a:p>
          <a:endParaRPr lang="pl-PL"/>
        </a:p>
      </dgm:t>
    </dgm:pt>
    <dgm:pt modelId="{01DE7BFA-A5E3-5D42-9F28-1069BEB688E6}">
      <dgm:prSet phldrT="[Tekst]"/>
      <dgm:spPr/>
      <dgm:t>
        <a:bodyPr/>
        <a:lstStyle/>
        <a:p>
          <a:r>
            <a:rPr lang="pl-PL" dirty="0"/>
            <a:t>Aspiruj</a:t>
          </a:r>
        </a:p>
      </dgm:t>
    </dgm:pt>
    <dgm:pt modelId="{1EBF0B80-E3C1-E142-983A-55FE34AC6925}" type="parTrans" cxnId="{A012D10C-3FAF-6141-9F1C-02CFD8B31EFB}">
      <dgm:prSet/>
      <dgm:spPr/>
      <dgm:t>
        <a:bodyPr/>
        <a:lstStyle/>
        <a:p>
          <a:endParaRPr lang="pl-PL"/>
        </a:p>
      </dgm:t>
    </dgm:pt>
    <dgm:pt modelId="{4A7C2521-E0BD-9647-9205-1B50C9E01110}" type="sibTrans" cxnId="{A012D10C-3FAF-6141-9F1C-02CFD8B31EFB}">
      <dgm:prSet/>
      <dgm:spPr/>
      <dgm:t>
        <a:bodyPr/>
        <a:lstStyle/>
        <a:p>
          <a:endParaRPr lang="pl-PL"/>
        </a:p>
      </dgm:t>
    </dgm:pt>
    <dgm:pt modelId="{771AD21A-AAA9-474C-AF66-D1D29409C7E4}">
      <dgm:prSet phldrT="[Tekst]"/>
      <dgm:spPr/>
      <dgm:t>
        <a:bodyPr/>
        <a:lstStyle/>
        <a:p>
          <a:r>
            <a:rPr lang="pl-PL" dirty="0"/>
            <a:t>Udowodnij, że wiesz o czym mówisz</a:t>
          </a:r>
        </a:p>
      </dgm:t>
    </dgm:pt>
    <dgm:pt modelId="{459EE42E-0CA6-C948-BC7B-B04F429856EE}" type="parTrans" cxnId="{264307CD-E5B5-064F-9999-193C3FF302D7}">
      <dgm:prSet/>
      <dgm:spPr/>
      <dgm:t>
        <a:bodyPr/>
        <a:lstStyle/>
        <a:p>
          <a:endParaRPr lang="pl-PL"/>
        </a:p>
      </dgm:t>
    </dgm:pt>
    <dgm:pt modelId="{E49B04A4-191F-CB46-BFE7-0A85732D8C2D}" type="sibTrans" cxnId="{264307CD-E5B5-064F-9999-193C3FF302D7}">
      <dgm:prSet/>
      <dgm:spPr/>
      <dgm:t>
        <a:bodyPr/>
        <a:lstStyle/>
        <a:p>
          <a:endParaRPr lang="pl-PL"/>
        </a:p>
      </dgm:t>
    </dgm:pt>
    <dgm:pt modelId="{C4D2B902-42A0-E541-B4F3-DD565CE685CA}">
      <dgm:prSet phldrT="[Tekst]"/>
      <dgm:spPr/>
      <dgm:t>
        <a:bodyPr/>
        <a:lstStyle/>
        <a:p>
          <a:r>
            <a:rPr lang="pl-PL" dirty="0"/>
            <a:t>Pokaż, że pasjonuje Cię to, co robisz</a:t>
          </a:r>
        </a:p>
      </dgm:t>
    </dgm:pt>
    <dgm:pt modelId="{9E8C0A71-596B-EF4A-9AD2-1A57EDD7D870}" type="parTrans" cxnId="{00DCEB81-14C5-1C4E-BB5B-48BC39F2F8FD}">
      <dgm:prSet/>
      <dgm:spPr/>
      <dgm:t>
        <a:bodyPr/>
        <a:lstStyle/>
        <a:p>
          <a:endParaRPr lang="pl-PL"/>
        </a:p>
      </dgm:t>
    </dgm:pt>
    <dgm:pt modelId="{6EACF5C9-AE7B-BD44-B93F-E0DEE3B72B03}" type="sibTrans" cxnId="{00DCEB81-14C5-1C4E-BB5B-48BC39F2F8FD}">
      <dgm:prSet/>
      <dgm:spPr/>
      <dgm:t>
        <a:bodyPr/>
        <a:lstStyle/>
        <a:p>
          <a:endParaRPr lang="pl-PL"/>
        </a:p>
      </dgm:t>
    </dgm:pt>
    <dgm:pt modelId="{A04BAB99-8898-9D4B-85E1-974C681C9392}" type="pres">
      <dgm:prSet presAssocID="{220AA89F-D91C-6147-A64D-62C86DF203CC}" presName="diagram" presStyleCnt="0">
        <dgm:presLayoutVars>
          <dgm:dir/>
          <dgm:resizeHandles val="exact"/>
        </dgm:presLayoutVars>
      </dgm:prSet>
      <dgm:spPr/>
    </dgm:pt>
    <dgm:pt modelId="{0FCD51E2-3DC9-D342-A96D-23CD974DDC00}" type="pres">
      <dgm:prSet presAssocID="{ECA3F6F5-717F-E545-8291-94153414F6BD}" presName="node" presStyleLbl="node1" presStyleIdx="0" presStyleCnt="5">
        <dgm:presLayoutVars>
          <dgm:bulletEnabled val="1"/>
        </dgm:presLayoutVars>
      </dgm:prSet>
      <dgm:spPr/>
    </dgm:pt>
    <dgm:pt modelId="{1E901590-2F92-404A-B4A7-0C1014D33249}" type="pres">
      <dgm:prSet presAssocID="{FE95B00D-A858-C34B-8797-40567DBD2F2F}" presName="sibTrans" presStyleCnt="0"/>
      <dgm:spPr/>
    </dgm:pt>
    <dgm:pt modelId="{4F4C4B30-912F-694D-BF52-D7B328399CB5}" type="pres">
      <dgm:prSet presAssocID="{3AF23E00-E428-0340-88B2-A62528E2A6EA}" presName="node" presStyleLbl="node1" presStyleIdx="1" presStyleCnt="5">
        <dgm:presLayoutVars>
          <dgm:bulletEnabled val="1"/>
        </dgm:presLayoutVars>
      </dgm:prSet>
      <dgm:spPr/>
    </dgm:pt>
    <dgm:pt modelId="{7A0E8665-9619-D34A-AF06-783B0966ABE0}" type="pres">
      <dgm:prSet presAssocID="{D6167E49-FEAD-B444-A448-DE7964DD2B16}" presName="sibTrans" presStyleCnt="0"/>
      <dgm:spPr/>
    </dgm:pt>
    <dgm:pt modelId="{49376AEC-08D2-F04F-9D7B-C281E6D73850}" type="pres">
      <dgm:prSet presAssocID="{01DE7BFA-A5E3-5D42-9F28-1069BEB688E6}" presName="node" presStyleLbl="node1" presStyleIdx="2" presStyleCnt="5">
        <dgm:presLayoutVars>
          <dgm:bulletEnabled val="1"/>
        </dgm:presLayoutVars>
      </dgm:prSet>
      <dgm:spPr/>
    </dgm:pt>
    <dgm:pt modelId="{92AD3621-5030-4A49-BFD0-F43A14BE43FB}" type="pres">
      <dgm:prSet presAssocID="{4A7C2521-E0BD-9647-9205-1B50C9E01110}" presName="sibTrans" presStyleCnt="0"/>
      <dgm:spPr/>
    </dgm:pt>
    <dgm:pt modelId="{3547C102-14EE-9C43-AE99-8DB499550B12}" type="pres">
      <dgm:prSet presAssocID="{771AD21A-AAA9-474C-AF66-D1D29409C7E4}" presName="node" presStyleLbl="node1" presStyleIdx="3" presStyleCnt="5">
        <dgm:presLayoutVars>
          <dgm:bulletEnabled val="1"/>
        </dgm:presLayoutVars>
      </dgm:prSet>
      <dgm:spPr/>
    </dgm:pt>
    <dgm:pt modelId="{C4506DD7-D0B7-8349-8769-777CD6F071FC}" type="pres">
      <dgm:prSet presAssocID="{E49B04A4-191F-CB46-BFE7-0A85732D8C2D}" presName="sibTrans" presStyleCnt="0"/>
      <dgm:spPr/>
    </dgm:pt>
    <dgm:pt modelId="{1C61827B-DF69-BD46-BA61-D0A4833E1DD3}" type="pres">
      <dgm:prSet presAssocID="{C4D2B902-42A0-E541-B4F3-DD565CE685CA}" presName="node" presStyleLbl="node1" presStyleIdx="4" presStyleCnt="5">
        <dgm:presLayoutVars>
          <dgm:bulletEnabled val="1"/>
        </dgm:presLayoutVars>
      </dgm:prSet>
      <dgm:spPr/>
    </dgm:pt>
  </dgm:ptLst>
  <dgm:cxnLst>
    <dgm:cxn modelId="{A012D10C-3FAF-6141-9F1C-02CFD8B31EFB}" srcId="{220AA89F-D91C-6147-A64D-62C86DF203CC}" destId="{01DE7BFA-A5E3-5D42-9F28-1069BEB688E6}" srcOrd="2" destOrd="0" parTransId="{1EBF0B80-E3C1-E142-983A-55FE34AC6925}" sibTransId="{4A7C2521-E0BD-9647-9205-1B50C9E01110}"/>
    <dgm:cxn modelId="{403BC63C-78C4-464B-A883-C1F2AD919856}" type="presOf" srcId="{771AD21A-AAA9-474C-AF66-D1D29409C7E4}" destId="{3547C102-14EE-9C43-AE99-8DB499550B12}" srcOrd="0" destOrd="0" presId="urn:microsoft.com/office/officeart/2005/8/layout/default"/>
    <dgm:cxn modelId="{2D69F13F-69E3-F244-A345-897E1C5B61B8}" type="presOf" srcId="{ECA3F6F5-717F-E545-8291-94153414F6BD}" destId="{0FCD51E2-3DC9-D342-A96D-23CD974DDC00}" srcOrd="0" destOrd="0" presId="urn:microsoft.com/office/officeart/2005/8/layout/default"/>
    <dgm:cxn modelId="{4E90ED46-948B-2947-A655-3CFB55F9D729}" type="presOf" srcId="{C4D2B902-42A0-E541-B4F3-DD565CE685CA}" destId="{1C61827B-DF69-BD46-BA61-D0A4833E1DD3}" srcOrd="0" destOrd="0" presId="urn:microsoft.com/office/officeart/2005/8/layout/default"/>
    <dgm:cxn modelId="{00DCEB81-14C5-1C4E-BB5B-48BC39F2F8FD}" srcId="{220AA89F-D91C-6147-A64D-62C86DF203CC}" destId="{C4D2B902-42A0-E541-B4F3-DD565CE685CA}" srcOrd="4" destOrd="0" parTransId="{9E8C0A71-596B-EF4A-9AD2-1A57EDD7D870}" sibTransId="{6EACF5C9-AE7B-BD44-B93F-E0DEE3B72B03}"/>
    <dgm:cxn modelId="{A5E7858A-ED60-EE49-B795-76D95D3D78B3}" type="presOf" srcId="{220AA89F-D91C-6147-A64D-62C86DF203CC}" destId="{A04BAB99-8898-9D4B-85E1-974C681C9392}" srcOrd="0" destOrd="0" presId="urn:microsoft.com/office/officeart/2005/8/layout/default"/>
    <dgm:cxn modelId="{37964F9E-362B-A848-88B1-88151CD6D9C9}" type="presOf" srcId="{3AF23E00-E428-0340-88B2-A62528E2A6EA}" destId="{4F4C4B30-912F-694D-BF52-D7B328399CB5}" srcOrd="0" destOrd="0" presId="urn:microsoft.com/office/officeart/2005/8/layout/default"/>
    <dgm:cxn modelId="{134631AF-9F6C-F945-962B-F12C06867501}" srcId="{220AA89F-D91C-6147-A64D-62C86DF203CC}" destId="{3AF23E00-E428-0340-88B2-A62528E2A6EA}" srcOrd="1" destOrd="0" parTransId="{22746C8C-6FCA-B548-A0C6-32B77192197A}" sibTransId="{D6167E49-FEAD-B444-A448-DE7964DD2B16}"/>
    <dgm:cxn modelId="{C1677DB2-1B7A-C942-828B-9E7A4748DA39}" type="presOf" srcId="{01DE7BFA-A5E3-5D42-9F28-1069BEB688E6}" destId="{49376AEC-08D2-F04F-9D7B-C281E6D73850}" srcOrd="0" destOrd="0" presId="urn:microsoft.com/office/officeart/2005/8/layout/default"/>
    <dgm:cxn modelId="{48B0B7B4-1200-D94D-999C-B9483363F07E}" srcId="{220AA89F-D91C-6147-A64D-62C86DF203CC}" destId="{ECA3F6F5-717F-E545-8291-94153414F6BD}" srcOrd="0" destOrd="0" parTransId="{340A1A6A-9B4E-4E48-856C-2BAD4BFE6724}" sibTransId="{FE95B00D-A858-C34B-8797-40567DBD2F2F}"/>
    <dgm:cxn modelId="{264307CD-E5B5-064F-9999-193C3FF302D7}" srcId="{220AA89F-D91C-6147-A64D-62C86DF203CC}" destId="{771AD21A-AAA9-474C-AF66-D1D29409C7E4}" srcOrd="3" destOrd="0" parTransId="{459EE42E-0CA6-C948-BC7B-B04F429856EE}" sibTransId="{E49B04A4-191F-CB46-BFE7-0A85732D8C2D}"/>
    <dgm:cxn modelId="{C64057D6-4FFD-8F44-8037-994A68ACDD74}" type="presParOf" srcId="{A04BAB99-8898-9D4B-85E1-974C681C9392}" destId="{0FCD51E2-3DC9-D342-A96D-23CD974DDC00}" srcOrd="0" destOrd="0" presId="urn:microsoft.com/office/officeart/2005/8/layout/default"/>
    <dgm:cxn modelId="{4D52A4A5-C73F-5742-9CC5-7F15AA696BCE}" type="presParOf" srcId="{A04BAB99-8898-9D4B-85E1-974C681C9392}" destId="{1E901590-2F92-404A-B4A7-0C1014D33249}" srcOrd="1" destOrd="0" presId="urn:microsoft.com/office/officeart/2005/8/layout/default"/>
    <dgm:cxn modelId="{6C4878EB-AEB1-6349-A3E1-E2E0C53051B3}" type="presParOf" srcId="{A04BAB99-8898-9D4B-85E1-974C681C9392}" destId="{4F4C4B30-912F-694D-BF52-D7B328399CB5}" srcOrd="2" destOrd="0" presId="urn:microsoft.com/office/officeart/2005/8/layout/default"/>
    <dgm:cxn modelId="{6395A9C5-A7D6-D248-9140-71DB8CDFF327}" type="presParOf" srcId="{A04BAB99-8898-9D4B-85E1-974C681C9392}" destId="{7A0E8665-9619-D34A-AF06-783B0966ABE0}" srcOrd="3" destOrd="0" presId="urn:microsoft.com/office/officeart/2005/8/layout/default"/>
    <dgm:cxn modelId="{09A5C3DE-336C-5642-A603-7360060D79C9}" type="presParOf" srcId="{A04BAB99-8898-9D4B-85E1-974C681C9392}" destId="{49376AEC-08D2-F04F-9D7B-C281E6D73850}" srcOrd="4" destOrd="0" presId="urn:microsoft.com/office/officeart/2005/8/layout/default"/>
    <dgm:cxn modelId="{37639286-8EEF-FB44-A9F3-2F2CB0AA72B6}" type="presParOf" srcId="{A04BAB99-8898-9D4B-85E1-974C681C9392}" destId="{92AD3621-5030-4A49-BFD0-F43A14BE43FB}" srcOrd="5" destOrd="0" presId="urn:microsoft.com/office/officeart/2005/8/layout/default"/>
    <dgm:cxn modelId="{7626D368-7CCF-214A-A0A9-DA4565E6D0D0}" type="presParOf" srcId="{A04BAB99-8898-9D4B-85E1-974C681C9392}" destId="{3547C102-14EE-9C43-AE99-8DB499550B12}" srcOrd="6" destOrd="0" presId="urn:microsoft.com/office/officeart/2005/8/layout/default"/>
    <dgm:cxn modelId="{DF964247-0D6E-5249-B2D5-DB663E27CC94}" type="presParOf" srcId="{A04BAB99-8898-9D4B-85E1-974C681C9392}" destId="{C4506DD7-D0B7-8349-8769-777CD6F071FC}" srcOrd="7" destOrd="0" presId="urn:microsoft.com/office/officeart/2005/8/layout/default"/>
    <dgm:cxn modelId="{7AE2042E-8C4B-B045-8A68-21EA1B3BD106}" type="presParOf" srcId="{A04BAB99-8898-9D4B-85E1-974C681C9392}" destId="{1C61827B-DF69-BD46-BA61-D0A4833E1DD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2C55C8-4323-F148-A300-6144C5AED0C3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C7DC65-D485-544C-BE7D-EE0967E1E783}">
      <dgm:prSet phldrT="[Tekst]"/>
      <dgm:spPr/>
      <dgm:t>
        <a:bodyPr/>
        <a:lstStyle/>
        <a:p>
          <a:r>
            <a:rPr lang="pl-PL" dirty="0"/>
            <a:t>Zacznij od BIO</a:t>
          </a:r>
        </a:p>
      </dgm:t>
    </dgm:pt>
    <dgm:pt modelId="{147412C6-FB0C-BC45-A0C6-58E36400F626}" type="parTrans" cxnId="{1E1B1669-5EE8-CE4D-83A3-BB29E690331A}">
      <dgm:prSet/>
      <dgm:spPr/>
      <dgm:t>
        <a:bodyPr/>
        <a:lstStyle/>
        <a:p>
          <a:endParaRPr lang="pl-PL"/>
        </a:p>
      </dgm:t>
    </dgm:pt>
    <dgm:pt modelId="{EF8D5A8A-32EA-104A-9503-0E73237A45A7}" type="sibTrans" cxnId="{1E1B1669-5EE8-CE4D-83A3-BB29E690331A}">
      <dgm:prSet/>
      <dgm:spPr/>
      <dgm:t>
        <a:bodyPr/>
        <a:lstStyle/>
        <a:p>
          <a:endParaRPr lang="pl-PL"/>
        </a:p>
      </dgm:t>
    </dgm:pt>
    <dgm:pt modelId="{E69AC360-F7F8-E44C-8482-65744762CC40}">
      <dgm:prSet phldrT="[Tekst]"/>
      <dgm:spPr/>
      <dgm:t>
        <a:bodyPr/>
        <a:lstStyle/>
        <a:p>
          <a:r>
            <a:rPr lang="pl-PL" dirty="0"/>
            <a:t>Spróbuj się wyróżnić</a:t>
          </a:r>
        </a:p>
      </dgm:t>
    </dgm:pt>
    <dgm:pt modelId="{F852E284-EF25-3B47-AEB2-07B9B6AC3EF6}" type="parTrans" cxnId="{706D905C-050D-C940-82BD-1110BAF68B84}">
      <dgm:prSet/>
      <dgm:spPr/>
      <dgm:t>
        <a:bodyPr/>
        <a:lstStyle/>
        <a:p>
          <a:endParaRPr lang="pl-PL"/>
        </a:p>
      </dgm:t>
    </dgm:pt>
    <dgm:pt modelId="{8DA2232C-26D1-184F-87B7-26688D21E623}" type="sibTrans" cxnId="{706D905C-050D-C940-82BD-1110BAF68B84}">
      <dgm:prSet/>
      <dgm:spPr/>
      <dgm:t>
        <a:bodyPr/>
        <a:lstStyle/>
        <a:p>
          <a:endParaRPr lang="pl-PL"/>
        </a:p>
      </dgm:t>
    </dgm:pt>
    <dgm:pt modelId="{03D07069-823E-834A-8889-24625DCF2BA3}">
      <dgm:prSet phldrT="[Tekst]"/>
      <dgm:spPr/>
      <dgm:t>
        <a:bodyPr/>
        <a:lstStyle/>
        <a:p>
          <a:r>
            <a:rPr lang="pl-PL" dirty="0"/>
            <a:t>Bądź systematyczny/a </a:t>
          </a:r>
        </a:p>
      </dgm:t>
    </dgm:pt>
    <dgm:pt modelId="{D53151F5-1641-B24B-B991-E865819009BE}" type="parTrans" cxnId="{1BD5B073-BFE5-E64A-8233-B4A493150ED9}">
      <dgm:prSet/>
      <dgm:spPr/>
      <dgm:t>
        <a:bodyPr/>
        <a:lstStyle/>
        <a:p>
          <a:endParaRPr lang="pl-PL"/>
        </a:p>
      </dgm:t>
    </dgm:pt>
    <dgm:pt modelId="{3ED8ABED-5BB5-6941-BC4F-22EEE260DAFE}" type="sibTrans" cxnId="{1BD5B073-BFE5-E64A-8233-B4A493150ED9}">
      <dgm:prSet/>
      <dgm:spPr/>
      <dgm:t>
        <a:bodyPr/>
        <a:lstStyle/>
        <a:p>
          <a:endParaRPr lang="pl-PL"/>
        </a:p>
      </dgm:t>
    </dgm:pt>
    <dgm:pt modelId="{366D12C0-8648-594E-A3B6-E94015D37104}">
      <dgm:prSet phldrT="[Tekst]"/>
      <dgm:spPr/>
      <dgm:t>
        <a:bodyPr/>
        <a:lstStyle/>
        <a:p>
          <a:r>
            <a:rPr lang="pl-PL" dirty="0"/>
            <a:t>Bądź cierpliwy/a</a:t>
          </a:r>
        </a:p>
      </dgm:t>
    </dgm:pt>
    <dgm:pt modelId="{9AA89606-BF2A-EA4D-843F-128C7D644750}" type="parTrans" cxnId="{EE430A81-BA1A-2645-B5FB-57C2466F7361}">
      <dgm:prSet/>
      <dgm:spPr/>
      <dgm:t>
        <a:bodyPr/>
        <a:lstStyle/>
        <a:p>
          <a:endParaRPr lang="pl-PL"/>
        </a:p>
      </dgm:t>
    </dgm:pt>
    <dgm:pt modelId="{0FE67F6F-E3F4-7442-BF74-722C18EA3AA4}" type="sibTrans" cxnId="{EE430A81-BA1A-2645-B5FB-57C2466F7361}">
      <dgm:prSet/>
      <dgm:spPr/>
      <dgm:t>
        <a:bodyPr/>
        <a:lstStyle/>
        <a:p>
          <a:endParaRPr lang="pl-PL"/>
        </a:p>
      </dgm:t>
    </dgm:pt>
    <dgm:pt modelId="{E3C4F111-E470-7F46-BCE5-4D3C7EB8D2FB}">
      <dgm:prSet phldrT="[Tekst]"/>
      <dgm:spPr/>
      <dgm:t>
        <a:bodyPr/>
        <a:lstStyle/>
        <a:p>
          <a:r>
            <a:rPr lang="pl-PL" dirty="0"/>
            <a:t>Wchodź w interakcję</a:t>
          </a:r>
        </a:p>
      </dgm:t>
    </dgm:pt>
    <dgm:pt modelId="{C911171A-036A-EF41-BC9E-9A2CE9C2D370}" type="parTrans" cxnId="{195E610A-60CB-FE4C-AC5D-B12D9EE23050}">
      <dgm:prSet/>
      <dgm:spPr/>
      <dgm:t>
        <a:bodyPr/>
        <a:lstStyle/>
        <a:p>
          <a:endParaRPr lang="pl-PL"/>
        </a:p>
      </dgm:t>
    </dgm:pt>
    <dgm:pt modelId="{A39874A2-F1E5-4548-958C-FB269C12FF41}" type="sibTrans" cxnId="{195E610A-60CB-FE4C-AC5D-B12D9EE23050}">
      <dgm:prSet/>
      <dgm:spPr/>
      <dgm:t>
        <a:bodyPr/>
        <a:lstStyle/>
        <a:p>
          <a:endParaRPr lang="pl-PL"/>
        </a:p>
      </dgm:t>
    </dgm:pt>
    <dgm:pt modelId="{F3AA6839-963A-E749-890E-3BCFC0FA5CBC}">
      <dgm:prSet phldrT="[Tekst]"/>
      <dgm:spPr/>
      <dgm:t>
        <a:bodyPr/>
        <a:lstStyle/>
        <a:p>
          <a:r>
            <a:rPr lang="pl-PL" dirty="0"/>
            <a:t>Zadbaj o swoje zdjęcie i warstwę graficzną</a:t>
          </a:r>
        </a:p>
      </dgm:t>
    </dgm:pt>
    <dgm:pt modelId="{9BC54FCE-AAB7-3F40-9600-860C63898C48}" type="parTrans" cxnId="{F8EF2CAF-EDB8-194C-B39F-8487BB0D9B33}">
      <dgm:prSet/>
      <dgm:spPr/>
      <dgm:t>
        <a:bodyPr/>
        <a:lstStyle/>
        <a:p>
          <a:endParaRPr lang="pl-PL"/>
        </a:p>
      </dgm:t>
    </dgm:pt>
    <dgm:pt modelId="{E4AD690C-4FF7-AC49-9B12-F5D011C16DBF}" type="sibTrans" cxnId="{F8EF2CAF-EDB8-194C-B39F-8487BB0D9B33}">
      <dgm:prSet/>
      <dgm:spPr/>
      <dgm:t>
        <a:bodyPr/>
        <a:lstStyle/>
        <a:p>
          <a:endParaRPr lang="pl-PL"/>
        </a:p>
      </dgm:t>
    </dgm:pt>
    <dgm:pt modelId="{F675D66B-23D9-924E-BC01-B008BA9E1126}" type="pres">
      <dgm:prSet presAssocID="{DE2C55C8-4323-F148-A300-6144C5AED0C3}" presName="diagram" presStyleCnt="0">
        <dgm:presLayoutVars>
          <dgm:dir/>
          <dgm:resizeHandles val="exact"/>
        </dgm:presLayoutVars>
      </dgm:prSet>
      <dgm:spPr/>
    </dgm:pt>
    <dgm:pt modelId="{4CE608BC-5CEB-F341-B251-F1FAEF3F4D17}" type="pres">
      <dgm:prSet presAssocID="{BCC7DC65-D485-544C-BE7D-EE0967E1E783}" presName="node" presStyleLbl="node1" presStyleIdx="0" presStyleCnt="6">
        <dgm:presLayoutVars>
          <dgm:bulletEnabled val="1"/>
        </dgm:presLayoutVars>
      </dgm:prSet>
      <dgm:spPr/>
    </dgm:pt>
    <dgm:pt modelId="{6D123797-D22D-1549-803B-9FF61A5E5F77}" type="pres">
      <dgm:prSet presAssocID="{EF8D5A8A-32EA-104A-9503-0E73237A45A7}" presName="sibTrans" presStyleCnt="0"/>
      <dgm:spPr/>
    </dgm:pt>
    <dgm:pt modelId="{5E04C028-83AA-2746-8942-CEFBB77B2FF6}" type="pres">
      <dgm:prSet presAssocID="{E69AC360-F7F8-E44C-8482-65744762CC40}" presName="node" presStyleLbl="node1" presStyleIdx="1" presStyleCnt="6">
        <dgm:presLayoutVars>
          <dgm:bulletEnabled val="1"/>
        </dgm:presLayoutVars>
      </dgm:prSet>
      <dgm:spPr/>
    </dgm:pt>
    <dgm:pt modelId="{EBFEB419-CC21-0447-9A15-B28D0B30D7B1}" type="pres">
      <dgm:prSet presAssocID="{8DA2232C-26D1-184F-87B7-26688D21E623}" presName="sibTrans" presStyleCnt="0"/>
      <dgm:spPr/>
    </dgm:pt>
    <dgm:pt modelId="{5B80F0D7-2FED-7441-B54E-DD730B378866}" type="pres">
      <dgm:prSet presAssocID="{F3AA6839-963A-E749-890E-3BCFC0FA5CBC}" presName="node" presStyleLbl="node1" presStyleIdx="2" presStyleCnt="6">
        <dgm:presLayoutVars>
          <dgm:bulletEnabled val="1"/>
        </dgm:presLayoutVars>
      </dgm:prSet>
      <dgm:spPr/>
    </dgm:pt>
    <dgm:pt modelId="{675687A4-F378-A549-BCA5-3D09D4644078}" type="pres">
      <dgm:prSet presAssocID="{E4AD690C-4FF7-AC49-9B12-F5D011C16DBF}" presName="sibTrans" presStyleCnt="0"/>
      <dgm:spPr/>
    </dgm:pt>
    <dgm:pt modelId="{725CA59A-AC9A-6C44-A1FB-60C28026DCFC}" type="pres">
      <dgm:prSet presAssocID="{03D07069-823E-834A-8889-24625DCF2BA3}" presName="node" presStyleLbl="node1" presStyleIdx="3" presStyleCnt="6">
        <dgm:presLayoutVars>
          <dgm:bulletEnabled val="1"/>
        </dgm:presLayoutVars>
      </dgm:prSet>
      <dgm:spPr/>
    </dgm:pt>
    <dgm:pt modelId="{64CE4D8C-66D0-2E47-874E-7567394DA0A2}" type="pres">
      <dgm:prSet presAssocID="{3ED8ABED-5BB5-6941-BC4F-22EEE260DAFE}" presName="sibTrans" presStyleCnt="0"/>
      <dgm:spPr/>
    </dgm:pt>
    <dgm:pt modelId="{7E1F2BA2-4AB4-2B49-B9FF-DB496FC96458}" type="pres">
      <dgm:prSet presAssocID="{366D12C0-8648-594E-A3B6-E94015D37104}" presName="node" presStyleLbl="node1" presStyleIdx="4" presStyleCnt="6" custScaleY="99249">
        <dgm:presLayoutVars>
          <dgm:bulletEnabled val="1"/>
        </dgm:presLayoutVars>
      </dgm:prSet>
      <dgm:spPr/>
    </dgm:pt>
    <dgm:pt modelId="{9B4A0289-EF85-DB49-B599-9622733D7781}" type="pres">
      <dgm:prSet presAssocID="{0FE67F6F-E3F4-7442-BF74-722C18EA3AA4}" presName="sibTrans" presStyleCnt="0"/>
      <dgm:spPr/>
    </dgm:pt>
    <dgm:pt modelId="{9EC825CC-4CC9-F44C-BA50-B0A559852544}" type="pres">
      <dgm:prSet presAssocID="{E3C4F111-E470-7F46-BCE5-4D3C7EB8D2FB}" presName="node" presStyleLbl="node1" presStyleIdx="5" presStyleCnt="6">
        <dgm:presLayoutVars>
          <dgm:bulletEnabled val="1"/>
        </dgm:presLayoutVars>
      </dgm:prSet>
      <dgm:spPr/>
    </dgm:pt>
  </dgm:ptLst>
  <dgm:cxnLst>
    <dgm:cxn modelId="{195E610A-60CB-FE4C-AC5D-B12D9EE23050}" srcId="{DE2C55C8-4323-F148-A300-6144C5AED0C3}" destId="{E3C4F111-E470-7F46-BCE5-4D3C7EB8D2FB}" srcOrd="5" destOrd="0" parTransId="{C911171A-036A-EF41-BC9E-9A2CE9C2D370}" sibTransId="{A39874A2-F1E5-4548-958C-FB269C12FF41}"/>
    <dgm:cxn modelId="{DC74E44A-4BB6-CB49-9673-DE2ABEA3AEC2}" type="presOf" srcId="{E69AC360-F7F8-E44C-8482-65744762CC40}" destId="{5E04C028-83AA-2746-8942-CEFBB77B2FF6}" srcOrd="0" destOrd="0" presId="urn:microsoft.com/office/officeart/2005/8/layout/default"/>
    <dgm:cxn modelId="{706D905C-050D-C940-82BD-1110BAF68B84}" srcId="{DE2C55C8-4323-F148-A300-6144C5AED0C3}" destId="{E69AC360-F7F8-E44C-8482-65744762CC40}" srcOrd="1" destOrd="0" parTransId="{F852E284-EF25-3B47-AEB2-07B9B6AC3EF6}" sibTransId="{8DA2232C-26D1-184F-87B7-26688D21E623}"/>
    <dgm:cxn modelId="{1E1B1669-5EE8-CE4D-83A3-BB29E690331A}" srcId="{DE2C55C8-4323-F148-A300-6144C5AED0C3}" destId="{BCC7DC65-D485-544C-BE7D-EE0967E1E783}" srcOrd="0" destOrd="0" parTransId="{147412C6-FB0C-BC45-A0C6-58E36400F626}" sibTransId="{EF8D5A8A-32EA-104A-9503-0E73237A45A7}"/>
    <dgm:cxn modelId="{1BD5B073-BFE5-E64A-8233-B4A493150ED9}" srcId="{DE2C55C8-4323-F148-A300-6144C5AED0C3}" destId="{03D07069-823E-834A-8889-24625DCF2BA3}" srcOrd="3" destOrd="0" parTransId="{D53151F5-1641-B24B-B991-E865819009BE}" sibTransId="{3ED8ABED-5BB5-6941-BC4F-22EEE260DAFE}"/>
    <dgm:cxn modelId="{5C4BB378-4DC7-BC42-90FE-39CF36AC22F6}" type="presOf" srcId="{03D07069-823E-834A-8889-24625DCF2BA3}" destId="{725CA59A-AC9A-6C44-A1FB-60C28026DCFC}" srcOrd="0" destOrd="0" presId="urn:microsoft.com/office/officeart/2005/8/layout/default"/>
    <dgm:cxn modelId="{EE430A81-BA1A-2645-B5FB-57C2466F7361}" srcId="{DE2C55C8-4323-F148-A300-6144C5AED0C3}" destId="{366D12C0-8648-594E-A3B6-E94015D37104}" srcOrd="4" destOrd="0" parTransId="{9AA89606-BF2A-EA4D-843F-128C7D644750}" sibTransId="{0FE67F6F-E3F4-7442-BF74-722C18EA3AA4}"/>
    <dgm:cxn modelId="{55BE2587-88BE-8F49-B5F4-FC6DE9CC6E40}" type="presOf" srcId="{F3AA6839-963A-E749-890E-3BCFC0FA5CBC}" destId="{5B80F0D7-2FED-7441-B54E-DD730B378866}" srcOrd="0" destOrd="0" presId="urn:microsoft.com/office/officeart/2005/8/layout/default"/>
    <dgm:cxn modelId="{402FD497-8772-7D40-B4D1-DC9B930ABEB5}" type="presOf" srcId="{E3C4F111-E470-7F46-BCE5-4D3C7EB8D2FB}" destId="{9EC825CC-4CC9-F44C-BA50-B0A559852544}" srcOrd="0" destOrd="0" presId="urn:microsoft.com/office/officeart/2005/8/layout/default"/>
    <dgm:cxn modelId="{00165BA9-C5EE-B84D-8A8D-46B3284E6FFC}" type="presOf" srcId="{366D12C0-8648-594E-A3B6-E94015D37104}" destId="{7E1F2BA2-4AB4-2B49-B9FF-DB496FC96458}" srcOrd="0" destOrd="0" presId="urn:microsoft.com/office/officeart/2005/8/layout/default"/>
    <dgm:cxn modelId="{F8EF2CAF-EDB8-194C-B39F-8487BB0D9B33}" srcId="{DE2C55C8-4323-F148-A300-6144C5AED0C3}" destId="{F3AA6839-963A-E749-890E-3BCFC0FA5CBC}" srcOrd="2" destOrd="0" parTransId="{9BC54FCE-AAB7-3F40-9600-860C63898C48}" sibTransId="{E4AD690C-4FF7-AC49-9B12-F5D011C16DBF}"/>
    <dgm:cxn modelId="{C00C57F0-8A8B-C34E-A614-A5B468559FA4}" type="presOf" srcId="{DE2C55C8-4323-F148-A300-6144C5AED0C3}" destId="{F675D66B-23D9-924E-BC01-B008BA9E1126}" srcOrd="0" destOrd="0" presId="urn:microsoft.com/office/officeart/2005/8/layout/default"/>
    <dgm:cxn modelId="{84DB95F6-AA62-2A4B-BAA3-9EE02728DD33}" type="presOf" srcId="{BCC7DC65-D485-544C-BE7D-EE0967E1E783}" destId="{4CE608BC-5CEB-F341-B251-F1FAEF3F4D17}" srcOrd="0" destOrd="0" presId="urn:microsoft.com/office/officeart/2005/8/layout/default"/>
    <dgm:cxn modelId="{1B7C6ACB-9BAB-E64B-B1AE-F56841124BC0}" type="presParOf" srcId="{F675D66B-23D9-924E-BC01-B008BA9E1126}" destId="{4CE608BC-5CEB-F341-B251-F1FAEF3F4D17}" srcOrd="0" destOrd="0" presId="urn:microsoft.com/office/officeart/2005/8/layout/default"/>
    <dgm:cxn modelId="{EB8F5CB7-7D22-9A43-ADD7-36898CFD09C1}" type="presParOf" srcId="{F675D66B-23D9-924E-BC01-B008BA9E1126}" destId="{6D123797-D22D-1549-803B-9FF61A5E5F77}" srcOrd="1" destOrd="0" presId="urn:microsoft.com/office/officeart/2005/8/layout/default"/>
    <dgm:cxn modelId="{E270F619-3853-5F4D-8C6F-2349058952B5}" type="presParOf" srcId="{F675D66B-23D9-924E-BC01-B008BA9E1126}" destId="{5E04C028-83AA-2746-8942-CEFBB77B2FF6}" srcOrd="2" destOrd="0" presId="urn:microsoft.com/office/officeart/2005/8/layout/default"/>
    <dgm:cxn modelId="{044EA71C-098E-BE43-A6F3-066A70041987}" type="presParOf" srcId="{F675D66B-23D9-924E-BC01-B008BA9E1126}" destId="{EBFEB419-CC21-0447-9A15-B28D0B30D7B1}" srcOrd="3" destOrd="0" presId="urn:microsoft.com/office/officeart/2005/8/layout/default"/>
    <dgm:cxn modelId="{21F23AD9-7377-3A4D-96E3-C08C393E3DA5}" type="presParOf" srcId="{F675D66B-23D9-924E-BC01-B008BA9E1126}" destId="{5B80F0D7-2FED-7441-B54E-DD730B378866}" srcOrd="4" destOrd="0" presId="urn:microsoft.com/office/officeart/2005/8/layout/default"/>
    <dgm:cxn modelId="{0419D68D-57A3-EB4B-8CD1-FA4E5E35A4C7}" type="presParOf" srcId="{F675D66B-23D9-924E-BC01-B008BA9E1126}" destId="{675687A4-F378-A549-BCA5-3D09D4644078}" srcOrd="5" destOrd="0" presId="urn:microsoft.com/office/officeart/2005/8/layout/default"/>
    <dgm:cxn modelId="{B62E3EA1-1AD6-0043-8181-23E9F8E38405}" type="presParOf" srcId="{F675D66B-23D9-924E-BC01-B008BA9E1126}" destId="{725CA59A-AC9A-6C44-A1FB-60C28026DCFC}" srcOrd="6" destOrd="0" presId="urn:microsoft.com/office/officeart/2005/8/layout/default"/>
    <dgm:cxn modelId="{F5237C73-E55D-0048-A635-3DC48382AF76}" type="presParOf" srcId="{F675D66B-23D9-924E-BC01-B008BA9E1126}" destId="{64CE4D8C-66D0-2E47-874E-7567394DA0A2}" srcOrd="7" destOrd="0" presId="urn:microsoft.com/office/officeart/2005/8/layout/default"/>
    <dgm:cxn modelId="{EAE962D5-F233-9B46-8F86-84C8286DDF4A}" type="presParOf" srcId="{F675D66B-23D9-924E-BC01-B008BA9E1126}" destId="{7E1F2BA2-4AB4-2B49-B9FF-DB496FC96458}" srcOrd="8" destOrd="0" presId="urn:microsoft.com/office/officeart/2005/8/layout/default"/>
    <dgm:cxn modelId="{BF8DF4AB-2519-E94F-A535-0C83F2296E48}" type="presParOf" srcId="{F675D66B-23D9-924E-BC01-B008BA9E1126}" destId="{9B4A0289-EF85-DB49-B599-9622733D7781}" srcOrd="9" destOrd="0" presId="urn:microsoft.com/office/officeart/2005/8/layout/default"/>
    <dgm:cxn modelId="{A89E7902-B1AB-034C-AA64-2DB3FCCE817B}" type="presParOf" srcId="{F675D66B-23D9-924E-BC01-B008BA9E1126}" destId="{9EC825CC-4CC9-F44C-BA50-B0A55985254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5F90C3-AEE9-8C4D-878A-82473FA898DE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C12EBD2-CEC4-E64F-A19F-446FD31D1524}">
      <dgm:prSet phldrT="[Tekst]"/>
      <dgm:spPr/>
      <dgm:t>
        <a:bodyPr/>
        <a:lstStyle/>
        <a:p>
          <a:r>
            <a:rPr lang="pl-PL" dirty="0"/>
            <a:t>Wpisywanie się w trendy tematyczne</a:t>
          </a:r>
        </a:p>
      </dgm:t>
    </dgm:pt>
    <dgm:pt modelId="{A25901F3-EBB9-A249-8B56-B0DDA70AC73A}" type="parTrans" cxnId="{36CE284A-E1DD-5743-803B-2E1202FF783D}">
      <dgm:prSet/>
      <dgm:spPr/>
      <dgm:t>
        <a:bodyPr/>
        <a:lstStyle/>
        <a:p>
          <a:endParaRPr lang="pl-PL"/>
        </a:p>
      </dgm:t>
    </dgm:pt>
    <dgm:pt modelId="{8A6BC716-63C1-3C4B-9CAE-33D45AD8E8B9}" type="sibTrans" cxnId="{36CE284A-E1DD-5743-803B-2E1202FF783D}">
      <dgm:prSet/>
      <dgm:spPr/>
      <dgm:t>
        <a:bodyPr/>
        <a:lstStyle/>
        <a:p>
          <a:endParaRPr lang="pl-PL"/>
        </a:p>
      </dgm:t>
    </dgm:pt>
    <dgm:pt modelId="{DE627343-186D-044C-9E16-6C8994046D75}">
      <dgm:prSet phldrT="[Tekst]"/>
      <dgm:spPr/>
      <dgm:t>
        <a:bodyPr/>
        <a:lstStyle/>
        <a:p>
          <a:r>
            <a:rPr lang="pl-PL" dirty="0"/>
            <a:t>Używanie formatów promowanych przez SM (np. rolki)</a:t>
          </a:r>
        </a:p>
      </dgm:t>
    </dgm:pt>
    <dgm:pt modelId="{B98D8AE8-B7B3-564D-890C-66EF67A6817B}" type="parTrans" cxnId="{847C92CC-E637-FC4C-B5EF-D99871A05F74}">
      <dgm:prSet/>
      <dgm:spPr/>
      <dgm:t>
        <a:bodyPr/>
        <a:lstStyle/>
        <a:p>
          <a:endParaRPr lang="pl-PL"/>
        </a:p>
      </dgm:t>
    </dgm:pt>
    <dgm:pt modelId="{A0DD81AF-756A-D745-8B43-A6FB0B000BB5}" type="sibTrans" cxnId="{847C92CC-E637-FC4C-B5EF-D99871A05F74}">
      <dgm:prSet/>
      <dgm:spPr/>
      <dgm:t>
        <a:bodyPr/>
        <a:lstStyle/>
        <a:p>
          <a:endParaRPr lang="pl-PL"/>
        </a:p>
      </dgm:t>
    </dgm:pt>
    <dgm:pt modelId="{B0437808-F9D0-7045-A88D-E311F2216923}">
      <dgm:prSet phldrT="[Tekst]"/>
      <dgm:spPr/>
      <dgm:t>
        <a:bodyPr/>
        <a:lstStyle/>
        <a:p>
          <a:r>
            <a:rPr lang="pl-PL" dirty="0"/>
            <a:t>Systematyczne publikowanie (zarówno postów, jak i </a:t>
          </a:r>
          <a:r>
            <a:rPr lang="pl-PL" dirty="0" err="1"/>
            <a:t>stories</a:t>
          </a:r>
          <a:r>
            <a:rPr lang="pl-PL" dirty="0"/>
            <a:t>) - zachowanie proporcji</a:t>
          </a:r>
        </a:p>
      </dgm:t>
    </dgm:pt>
    <dgm:pt modelId="{87554F05-B591-3848-86E8-FFCF205E2DC6}" type="parTrans" cxnId="{58FDD737-ABBE-5742-90D1-BBBE4E780D77}">
      <dgm:prSet/>
      <dgm:spPr/>
      <dgm:t>
        <a:bodyPr/>
        <a:lstStyle/>
        <a:p>
          <a:endParaRPr lang="pl-PL"/>
        </a:p>
      </dgm:t>
    </dgm:pt>
    <dgm:pt modelId="{9CAA738D-0A66-4248-A2D1-238EE41DCFDA}" type="sibTrans" cxnId="{58FDD737-ABBE-5742-90D1-BBBE4E780D77}">
      <dgm:prSet/>
      <dgm:spPr/>
      <dgm:t>
        <a:bodyPr/>
        <a:lstStyle/>
        <a:p>
          <a:endParaRPr lang="pl-PL"/>
        </a:p>
      </dgm:t>
    </dgm:pt>
    <dgm:pt modelId="{71FE3F63-44B9-0A44-BBE6-7716EF28397B}">
      <dgm:prSet phldrT="[Tekst]"/>
      <dgm:spPr/>
      <dgm:t>
        <a:bodyPr/>
        <a:lstStyle/>
        <a:p>
          <a:r>
            <a:rPr lang="pl-PL" dirty="0"/>
            <a:t>Interakcja i odpowiadanie na komentarze</a:t>
          </a:r>
        </a:p>
      </dgm:t>
    </dgm:pt>
    <dgm:pt modelId="{0D32F7C7-878D-BD4A-B5B9-72AA793956D8}" type="parTrans" cxnId="{AA8E207A-B68E-C540-9881-CD75243B4A28}">
      <dgm:prSet/>
      <dgm:spPr/>
      <dgm:t>
        <a:bodyPr/>
        <a:lstStyle/>
        <a:p>
          <a:endParaRPr lang="pl-PL"/>
        </a:p>
      </dgm:t>
    </dgm:pt>
    <dgm:pt modelId="{02E052E6-F4A0-E641-96C9-E155F70EA809}" type="sibTrans" cxnId="{AA8E207A-B68E-C540-9881-CD75243B4A28}">
      <dgm:prSet/>
      <dgm:spPr/>
      <dgm:t>
        <a:bodyPr/>
        <a:lstStyle/>
        <a:p>
          <a:endParaRPr lang="pl-PL"/>
        </a:p>
      </dgm:t>
    </dgm:pt>
    <dgm:pt modelId="{D02A0D0A-5386-7E4D-A4A7-A8CBEC959CB7}">
      <dgm:prSet phldrT="[Tekst]"/>
      <dgm:spPr/>
      <dgm:t>
        <a:bodyPr/>
        <a:lstStyle/>
        <a:p>
          <a:r>
            <a:rPr lang="pl-PL" dirty="0"/>
            <a:t>Wykorzystywanie słów kluczowych</a:t>
          </a:r>
        </a:p>
      </dgm:t>
    </dgm:pt>
    <dgm:pt modelId="{2A449861-6E41-EA4A-95AF-4A703289352B}" type="parTrans" cxnId="{6D4F1666-7EA2-2148-A3C7-C27BD99CDD70}">
      <dgm:prSet/>
      <dgm:spPr/>
      <dgm:t>
        <a:bodyPr/>
        <a:lstStyle/>
        <a:p>
          <a:endParaRPr lang="pl-PL"/>
        </a:p>
      </dgm:t>
    </dgm:pt>
    <dgm:pt modelId="{D1708D72-92C8-714B-B297-2FB3838FAC18}" type="sibTrans" cxnId="{6D4F1666-7EA2-2148-A3C7-C27BD99CDD70}">
      <dgm:prSet/>
      <dgm:spPr/>
      <dgm:t>
        <a:bodyPr/>
        <a:lstStyle/>
        <a:p>
          <a:endParaRPr lang="pl-PL"/>
        </a:p>
      </dgm:t>
    </dgm:pt>
    <dgm:pt modelId="{72D9D64C-B915-E646-9989-A942227CF0FC}">
      <dgm:prSet phldrT="[Tekst]"/>
      <dgm:spPr/>
      <dgm:t>
        <a:bodyPr/>
        <a:lstStyle/>
        <a:p>
          <a:r>
            <a:rPr lang="pl-PL" dirty="0"/>
            <a:t>Przedłużaj "życie" swoich treści</a:t>
          </a:r>
        </a:p>
      </dgm:t>
    </dgm:pt>
    <dgm:pt modelId="{5DE7CB5A-82B6-6244-B507-1C8A9D51BB3A}" type="parTrans" cxnId="{5180E40D-9190-0544-8CBD-0ACF17A17533}">
      <dgm:prSet/>
      <dgm:spPr/>
      <dgm:t>
        <a:bodyPr/>
        <a:lstStyle/>
        <a:p>
          <a:endParaRPr lang="pl-PL"/>
        </a:p>
      </dgm:t>
    </dgm:pt>
    <dgm:pt modelId="{544CD9C1-E953-994F-A9F4-BCE3E0ECACC7}" type="sibTrans" cxnId="{5180E40D-9190-0544-8CBD-0ACF17A17533}">
      <dgm:prSet/>
      <dgm:spPr/>
      <dgm:t>
        <a:bodyPr/>
        <a:lstStyle/>
        <a:p>
          <a:endParaRPr lang="pl-PL"/>
        </a:p>
      </dgm:t>
    </dgm:pt>
    <dgm:pt modelId="{2613DD58-90C2-0749-AD4D-E3540EEEB38B}">
      <dgm:prSet phldrT="[Tekst]"/>
      <dgm:spPr/>
      <dgm:t>
        <a:bodyPr/>
        <a:lstStyle/>
        <a:p>
          <a:r>
            <a:rPr lang="pl-PL" dirty="0"/>
            <a:t>Znajdź swoją niszę</a:t>
          </a:r>
        </a:p>
      </dgm:t>
    </dgm:pt>
    <dgm:pt modelId="{D3B999B2-A703-FD44-A5AD-92985C7BB000}" type="parTrans" cxnId="{1BAFFA8C-390A-2348-8290-AF5412B66F57}">
      <dgm:prSet/>
      <dgm:spPr/>
    </dgm:pt>
    <dgm:pt modelId="{0838306E-86E4-1A4F-97FC-853DCFC72EB1}" type="sibTrans" cxnId="{1BAFFA8C-390A-2348-8290-AF5412B66F57}">
      <dgm:prSet/>
      <dgm:spPr/>
    </dgm:pt>
    <dgm:pt modelId="{C07D8890-78AA-FF4A-A4BE-1AD4C4BD5323}">
      <dgm:prSet phldrT="[Tekst]"/>
      <dgm:spPr/>
      <dgm:t>
        <a:bodyPr/>
        <a:lstStyle/>
        <a:p>
          <a:r>
            <a:rPr lang="pl-PL" dirty="0"/>
            <a:t>Nie sprzedawaj na </a:t>
          </a:r>
          <a:r>
            <a:rPr lang="pl-PL" dirty="0" err="1"/>
            <a:t>siłe</a:t>
          </a:r>
          <a:endParaRPr lang="pl-PL" dirty="0"/>
        </a:p>
      </dgm:t>
    </dgm:pt>
    <dgm:pt modelId="{B5BE5726-AA51-4643-BD91-B6897771CB4A}" type="parTrans" cxnId="{8EB2948D-111C-AD48-8947-05E71D66196A}">
      <dgm:prSet/>
      <dgm:spPr/>
    </dgm:pt>
    <dgm:pt modelId="{1CD2DCDB-097C-C942-9CF5-933710856FEF}" type="sibTrans" cxnId="{8EB2948D-111C-AD48-8947-05E71D66196A}">
      <dgm:prSet/>
      <dgm:spPr/>
    </dgm:pt>
    <dgm:pt modelId="{60FA48F4-100D-0B40-8507-845BF6221484}" type="pres">
      <dgm:prSet presAssocID="{AE5F90C3-AEE9-8C4D-878A-82473FA898DE}" presName="diagram" presStyleCnt="0">
        <dgm:presLayoutVars>
          <dgm:dir/>
          <dgm:resizeHandles val="exact"/>
        </dgm:presLayoutVars>
      </dgm:prSet>
      <dgm:spPr/>
    </dgm:pt>
    <dgm:pt modelId="{2C92095A-C172-7F49-B57B-5A945A263CA5}" type="pres">
      <dgm:prSet presAssocID="{5C12EBD2-CEC4-E64F-A19F-446FD31D1524}" presName="node" presStyleLbl="node1" presStyleIdx="0" presStyleCnt="8">
        <dgm:presLayoutVars>
          <dgm:bulletEnabled val="1"/>
        </dgm:presLayoutVars>
      </dgm:prSet>
      <dgm:spPr/>
    </dgm:pt>
    <dgm:pt modelId="{FA7CF102-F416-CF46-8142-69A13623E582}" type="pres">
      <dgm:prSet presAssocID="{8A6BC716-63C1-3C4B-9CAE-33D45AD8E8B9}" presName="sibTrans" presStyleCnt="0"/>
      <dgm:spPr/>
    </dgm:pt>
    <dgm:pt modelId="{A1F5B2E7-FAE2-534C-A449-5A62122FCC12}" type="pres">
      <dgm:prSet presAssocID="{DE627343-186D-044C-9E16-6C8994046D75}" presName="node" presStyleLbl="node1" presStyleIdx="1" presStyleCnt="8">
        <dgm:presLayoutVars>
          <dgm:bulletEnabled val="1"/>
        </dgm:presLayoutVars>
      </dgm:prSet>
      <dgm:spPr/>
    </dgm:pt>
    <dgm:pt modelId="{9A72799B-8869-AC4B-8F51-7C99BFD15F6E}" type="pres">
      <dgm:prSet presAssocID="{A0DD81AF-756A-D745-8B43-A6FB0B000BB5}" presName="sibTrans" presStyleCnt="0"/>
      <dgm:spPr/>
    </dgm:pt>
    <dgm:pt modelId="{32C25E6E-5C24-E74D-9D33-4521CB078911}" type="pres">
      <dgm:prSet presAssocID="{B0437808-F9D0-7045-A88D-E311F2216923}" presName="node" presStyleLbl="node1" presStyleIdx="2" presStyleCnt="8">
        <dgm:presLayoutVars>
          <dgm:bulletEnabled val="1"/>
        </dgm:presLayoutVars>
      </dgm:prSet>
      <dgm:spPr/>
    </dgm:pt>
    <dgm:pt modelId="{84D6A968-D159-6443-BD0A-FA3628BDD058}" type="pres">
      <dgm:prSet presAssocID="{9CAA738D-0A66-4248-A2D1-238EE41DCFDA}" presName="sibTrans" presStyleCnt="0"/>
      <dgm:spPr/>
    </dgm:pt>
    <dgm:pt modelId="{406E2D5D-0ED7-0B47-9971-2D65210E9AB1}" type="pres">
      <dgm:prSet presAssocID="{2613DD58-90C2-0749-AD4D-E3540EEEB38B}" presName="node" presStyleLbl="node1" presStyleIdx="3" presStyleCnt="8">
        <dgm:presLayoutVars>
          <dgm:bulletEnabled val="1"/>
        </dgm:presLayoutVars>
      </dgm:prSet>
      <dgm:spPr/>
    </dgm:pt>
    <dgm:pt modelId="{98CA5A3C-C2A2-3C48-B640-8A9FA3A70277}" type="pres">
      <dgm:prSet presAssocID="{0838306E-86E4-1A4F-97FC-853DCFC72EB1}" presName="sibTrans" presStyleCnt="0"/>
      <dgm:spPr/>
    </dgm:pt>
    <dgm:pt modelId="{3329DBA7-C23E-5240-9C31-C98609F2A78C}" type="pres">
      <dgm:prSet presAssocID="{C07D8890-78AA-FF4A-A4BE-1AD4C4BD5323}" presName="node" presStyleLbl="node1" presStyleIdx="4" presStyleCnt="8">
        <dgm:presLayoutVars>
          <dgm:bulletEnabled val="1"/>
        </dgm:presLayoutVars>
      </dgm:prSet>
      <dgm:spPr/>
    </dgm:pt>
    <dgm:pt modelId="{0D923667-57AD-824E-A3F4-010FA9862693}" type="pres">
      <dgm:prSet presAssocID="{1CD2DCDB-097C-C942-9CF5-933710856FEF}" presName="sibTrans" presStyleCnt="0"/>
      <dgm:spPr/>
    </dgm:pt>
    <dgm:pt modelId="{09D5F6D5-BFF4-2A4D-84AE-EFAF51E42773}" type="pres">
      <dgm:prSet presAssocID="{71FE3F63-44B9-0A44-BBE6-7716EF28397B}" presName="node" presStyleLbl="node1" presStyleIdx="5" presStyleCnt="8">
        <dgm:presLayoutVars>
          <dgm:bulletEnabled val="1"/>
        </dgm:presLayoutVars>
      </dgm:prSet>
      <dgm:spPr/>
    </dgm:pt>
    <dgm:pt modelId="{7A8BE135-3E7D-F345-A511-8DD074C38E02}" type="pres">
      <dgm:prSet presAssocID="{02E052E6-F4A0-E641-96C9-E155F70EA809}" presName="sibTrans" presStyleCnt="0"/>
      <dgm:spPr/>
    </dgm:pt>
    <dgm:pt modelId="{93321225-C38E-2B44-902F-95056B5E7B03}" type="pres">
      <dgm:prSet presAssocID="{D02A0D0A-5386-7E4D-A4A7-A8CBEC959CB7}" presName="node" presStyleLbl="node1" presStyleIdx="6" presStyleCnt="8">
        <dgm:presLayoutVars>
          <dgm:bulletEnabled val="1"/>
        </dgm:presLayoutVars>
      </dgm:prSet>
      <dgm:spPr/>
    </dgm:pt>
    <dgm:pt modelId="{52B506E0-8219-8C4C-ADC0-2AC1E7C2CE09}" type="pres">
      <dgm:prSet presAssocID="{D1708D72-92C8-714B-B297-2FB3838FAC18}" presName="sibTrans" presStyleCnt="0"/>
      <dgm:spPr/>
    </dgm:pt>
    <dgm:pt modelId="{B625DAF5-687E-B44C-BB68-58990DAB3E12}" type="pres">
      <dgm:prSet presAssocID="{72D9D64C-B915-E646-9989-A942227CF0FC}" presName="node" presStyleLbl="node1" presStyleIdx="7" presStyleCnt="8">
        <dgm:presLayoutVars>
          <dgm:bulletEnabled val="1"/>
        </dgm:presLayoutVars>
      </dgm:prSet>
      <dgm:spPr/>
    </dgm:pt>
  </dgm:ptLst>
  <dgm:cxnLst>
    <dgm:cxn modelId="{5180E40D-9190-0544-8CBD-0ACF17A17533}" srcId="{AE5F90C3-AEE9-8C4D-878A-82473FA898DE}" destId="{72D9D64C-B915-E646-9989-A942227CF0FC}" srcOrd="7" destOrd="0" parTransId="{5DE7CB5A-82B6-6244-B507-1C8A9D51BB3A}" sibTransId="{544CD9C1-E953-994F-A9F4-BCE3E0ECACC7}"/>
    <dgm:cxn modelId="{CC3CBF2E-8799-5D4F-9527-2E08E407F9A0}" type="presOf" srcId="{2613DD58-90C2-0749-AD4D-E3540EEEB38B}" destId="{406E2D5D-0ED7-0B47-9971-2D65210E9AB1}" srcOrd="0" destOrd="0" presId="urn:microsoft.com/office/officeart/2005/8/layout/default"/>
    <dgm:cxn modelId="{58FDD737-ABBE-5742-90D1-BBBE4E780D77}" srcId="{AE5F90C3-AEE9-8C4D-878A-82473FA898DE}" destId="{B0437808-F9D0-7045-A88D-E311F2216923}" srcOrd="2" destOrd="0" parTransId="{87554F05-B591-3848-86E8-FFCF205E2DC6}" sibTransId="{9CAA738D-0A66-4248-A2D1-238EE41DCFDA}"/>
    <dgm:cxn modelId="{36CE284A-E1DD-5743-803B-2E1202FF783D}" srcId="{AE5F90C3-AEE9-8C4D-878A-82473FA898DE}" destId="{5C12EBD2-CEC4-E64F-A19F-446FD31D1524}" srcOrd="0" destOrd="0" parTransId="{A25901F3-EBB9-A249-8B56-B0DDA70AC73A}" sibTransId="{8A6BC716-63C1-3C4B-9CAE-33D45AD8E8B9}"/>
    <dgm:cxn modelId="{617D6E61-CF07-FF49-8FD1-EAAC0258AC0F}" type="presOf" srcId="{71FE3F63-44B9-0A44-BBE6-7716EF28397B}" destId="{09D5F6D5-BFF4-2A4D-84AE-EFAF51E42773}" srcOrd="0" destOrd="0" presId="urn:microsoft.com/office/officeart/2005/8/layout/default"/>
    <dgm:cxn modelId="{78A5C861-2EDD-C04E-A72C-4C323EB36BA6}" type="presOf" srcId="{DE627343-186D-044C-9E16-6C8994046D75}" destId="{A1F5B2E7-FAE2-534C-A449-5A62122FCC12}" srcOrd="0" destOrd="0" presId="urn:microsoft.com/office/officeart/2005/8/layout/default"/>
    <dgm:cxn modelId="{6D4F1666-7EA2-2148-A3C7-C27BD99CDD70}" srcId="{AE5F90C3-AEE9-8C4D-878A-82473FA898DE}" destId="{D02A0D0A-5386-7E4D-A4A7-A8CBEC959CB7}" srcOrd="6" destOrd="0" parTransId="{2A449861-6E41-EA4A-95AF-4A703289352B}" sibTransId="{D1708D72-92C8-714B-B297-2FB3838FAC18}"/>
    <dgm:cxn modelId="{DB848777-A097-B04F-8055-8C530027ADE2}" type="presOf" srcId="{5C12EBD2-CEC4-E64F-A19F-446FD31D1524}" destId="{2C92095A-C172-7F49-B57B-5A945A263CA5}" srcOrd="0" destOrd="0" presId="urn:microsoft.com/office/officeart/2005/8/layout/default"/>
    <dgm:cxn modelId="{AA8E207A-B68E-C540-9881-CD75243B4A28}" srcId="{AE5F90C3-AEE9-8C4D-878A-82473FA898DE}" destId="{71FE3F63-44B9-0A44-BBE6-7716EF28397B}" srcOrd="5" destOrd="0" parTransId="{0D32F7C7-878D-BD4A-B5B9-72AA793956D8}" sibTransId="{02E052E6-F4A0-E641-96C9-E155F70EA809}"/>
    <dgm:cxn modelId="{1BAFFA8C-390A-2348-8290-AF5412B66F57}" srcId="{AE5F90C3-AEE9-8C4D-878A-82473FA898DE}" destId="{2613DD58-90C2-0749-AD4D-E3540EEEB38B}" srcOrd="3" destOrd="0" parTransId="{D3B999B2-A703-FD44-A5AD-92985C7BB000}" sibTransId="{0838306E-86E4-1A4F-97FC-853DCFC72EB1}"/>
    <dgm:cxn modelId="{8EB2948D-111C-AD48-8947-05E71D66196A}" srcId="{AE5F90C3-AEE9-8C4D-878A-82473FA898DE}" destId="{C07D8890-78AA-FF4A-A4BE-1AD4C4BD5323}" srcOrd="4" destOrd="0" parTransId="{B5BE5726-AA51-4643-BD91-B6897771CB4A}" sibTransId="{1CD2DCDB-097C-C942-9CF5-933710856FEF}"/>
    <dgm:cxn modelId="{11242A96-123B-924E-B43A-C8D3A39056D8}" type="presOf" srcId="{AE5F90C3-AEE9-8C4D-878A-82473FA898DE}" destId="{60FA48F4-100D-0B40-8507-845BF6221484}" srcOrd="0" destOrd="0" presId="urn:microsoft.com/office/officeart/2005/8/layout/default"/>
    <dgm:cxn modelId="{931FF1A9-0EF6-0645-8F9D-D381D8392198}" type="presOf" srcId="{D02A0D0A-5386-7E4D-A4A7-A8CBEC959CB7}" destId="{93321225-C38E-2B44-902F-95056B5E7B03}" srcOrd="0" destOrd="0" presId="urn:microsoft.com/office/officeart/2005/8/layout/default"/>
    <dgm:cxn modelId="{3F7542BB-1A42-5E4C-9E25-1971D460879E}" type="presOf" srcId="{B0437808-F9D0-7045-A88D-E311F2216923}" destId="{32C25E6E-5C24-E74D-9D33-4521CB078911}" srcOrd="0" destOrd="0" presId="urn:microsoft.com/office/officeart/2005/8/layout/default"/>
    <dgm:cxn modelId="{49FA08CC-5E19-2842-92EF-E791AD30D986}" type="presOf" srcId="{72D9D64C-B915-E646-9989-A942227CF0FC}" destId="{B625DAF5-687E-B44C-BB68-58990DAB3E12}" srcOrd="0" destOrd="0" presId="urn:microsoft.com/office/officeart/2005/8/layout/default"/>
    <dgm:cxn modelId="{847C92CC-E637-FC4C-B5EF-D99871A05F74}" srcId="{AE5F90C3-AEE9-8C4D-878A-82473FA898DE}" destId="{DE627343-186D-044C-9E16-6C8994046D75}" srcOrd="1" destOrd="0" parTransId="{B98D8AE8-B7B3-564D-890C-66EF67A6817B}" sibTransId="{A0DD81AF-756A-D745-8B43-A6FB0B000BB5}"/>
    <dgm:cxn modelId="{31072FD4-4DF8-B645-808B-AF5F1A80862D}" type="presOf" srcId="{C07D8890-78AA-FF4A-A4BE-1AD4C4BD5323}" destId="{3329DBA7-C23E-5240-9C31-C98609F2A78C}" srcOrd="0" destOrd="0" presId="urn:microsoft.com/office/officeart/2005/8/layout/default"/>
    <dgm:cxn modelId="{DE66603A-14F3-C445-ABF6-194498997339}" type="presParOf" srcId="{60FA48F4-100D-0B40-8507-845BF6221484}" destId="{2C92095A-C172-7F49-B57B-5A945A263CA5}" srcOrd="0" destOrd="0" presId="urn:microsoft.com/office/officeart/2005/8/layout/default"/>
    <dgm:cxn modelId="{985DF2FD-0DFF-4F45-AC05-375F1B2654AD}" type="presParOf" srcId="{60FA48F4-100D-0B40-8507-845BF6221484}" destId="{FA7CF102-F416-CF46-8142-69A13623E582}" srcOrd="1" destOrd="0" presId="urn:microsoft.com/office/officeart/2005/8/layout/default"/>
    <dgm:cxn modelId="{CF76E716-5A4B-634B-9AC8-8088918433D3}" type="presParOf" srcId="{60FA48F4-100D-0B40-8507-845BF6221484}" destId="{A1F5B2E7-FAE2-534C-A449-5A62122FCC12}" srcOrd="2" destOrd="0" presId="urn:microsoft.com/office/officeart/2005/8/layout/default"/>
    <dgm:cxn modelId="{7EE12CA9-8DCF-FE47-AC79-7B8315EC49E8}" type="presParOf" srcId="{60FA48F4-100D-0B40-8507-845BF6221484}" destId="{9A72799B-8869-AC4B-8F51-7C99BFD15F6E}" srcOrd="3" destOrd="0" presId="urn:microsoft.com/office/officeart/2005/8/layout/default"/>
    <dgm:cxn modelId="{E04A099D-F33D-2348-B3B7-396E918AE2DF}" type="presParOf" srcId="{60FA48F4-100D-0B40-8507-845BF6221484}" destId="{32C25E6E-5C24-E74D-9D33-4521CB078911}" srcOrd="4" destOrd="0" presId="urn:microsoft.com/office/officeart/2005/8/layout/default"/>
    <dgm:cxn modelId="{2A67353B-4792-F447-BBBC-A7349DAAEC22}" type="presParOf" srcId="{60FA48F4-100D-0B40-8507-845BF6221484}" destId="{84D6A968-D159-6443-BD0A-FA3628BDD058}" srcOrd="5" destOrd="0" presId="urn:microsoft.com/office/officeart/2005/8/layout/default"/>
    <dgm:cxn modelId="{9A8C66AF-1121-C24C-9E71-F5BC8CE7C8EF}" type="presParOf" srcId="{60FA48F4-100D-0B40-8507-845BF6221484}" destId="{406E2D5D-0ED7-0B47-9971-2D65210E9AB1}" srcOrd="6" destOrd="0" presId="urn:microsoft.com/office/officeart/2005/8/layout/default"/>
    <dgm:cxn modelId="{43402D0D-52B8-094F-9750-1C1A88EB49E7}" type="presParOf" srcId="{60FA48F4-100D-0B40-8507-845BF6221484}" destId="{98CA5A3C-C2A2-3C48-B640-8A9FA3A70277}" srcOrd="7" destOrd="0" presId="urn:microsoft.com/office/officeart/2005/8/layout/default"/>
    <dgm:cxn modelId="{6EA6B47D-C4CA-9345-BF0B-3F0AB423FB20}" type="presParOf" srcId="{60FA48F4-100D-0B40-8507-845BF6221484}" destId="{3329DBA7-C23E-5240-9C31-C98609F2A78C}" srcOrd="8" destOrd="0" presId="urn:microsoft.com/office/officeart/2005/8/layout/default"/>
    <dgm:cxn modelId="{47777359-FA8B-7F4C-A112-81B4CF5D757E}" type="presParOf" srcId="{60FA48F4-100D-0B40-8507-845BF6221484}" destId="{0D923667-57AD-824E-A3F4-010FA9862693}" srcOrd="9" destOrd="0" presId="urn:microsoft.com/office/officeart/2005/8/layout/default"/>
    <dgm:cxn modelId="{47DBC4B5-2A3E-1346-B7B4-5A39F87BB7C7}" type="presParOf" srcId="{60FA48F4-100D-0B40-8507-845BF6221484}" destId="{09D5F6D5-BFF4-2A4D-84AE-EFAF51E42773}" srcOrd="10" destOrd="0" presId="urn:microsoft.com/office/officeart/2005/8/layout/default"/>
    <dgm:cxn modelId="{0992B6A5-629A-3443-9BF5-CC58C804129F}" type="presParOf" srcId="{60FA48F4-100D-0B40-8507-845BF6221484}" destId="{7A8BE135-3E7D-F345-A511-8DD074C38E02}" srcOrd="11" destOrd="0" presId="urn:microsoft.com/office/officeart/2005/8/layout/default"/>
    <dgm:cxn modelId="{1F95CA86-30F2-0F4E-9C69-ECC5505DFCDD}" type="presParOf" srcId="{60FA48F4-100D-0B40-8507-845BF6221484}" destId="{93321225-C38E-2B44-902F-95056B5E7B03}" srcOrd="12" destOrd="0" presId="urn:microsoft.com/office/officeart/2005/8/layout/default"/>
    <dgm:cxn modelId="{1903A100-C4AA-AA48-8069-08F3F40BB202}" type="presParOf" srcId="{60FA48F4-100D-0B40-8507-845BF6221484}" destId="{52B506E0-8219-8C4C-ADC0-2AC1E7C2CE09}" srcOrd="13" destOrd="0" presId="urn:microsoft.com/office/officeart/2005/8/layout/default"/>
    <dgm:cxn modelId="{0B664A01-BF35-4040-8043-0D2179AFE878}" type="presParOf" srcId="{60FA48F4-100D-0B40-8507-845BF6221484}" destId="{B625DAF5-687E-B44C-BB68-58990DAB3E1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97FCB9-3662-4742-93C3-2F377105F70D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1B2E063-8DB0-1D40-9C41-20ED50E5E654}">
      <dgm:prSet phldrT="[Tekst]"/>
      <dgm:spPr/>
      <dgm:t>
        <a:bodyPr/>
        <a:lstStyle/>
        <a:p>
          <a:r>
            <a:rPr lang="pl-PL" dirty="0"/>
            <a:t>Czym się będziesz zajmować</a:t>
          </a:r>
        </a:p>
      </dgm:t>
    </dgm:pt>
    <dgm:pt modelId="{2754EFFA-73B4-BC4A-8237-AD33640F6840}" type="parTrans" cxnId="{B765D01E-E87B-F94B-8150-A86F910F0F35}">
      <dgm:prSet/>
      <dgm:spPr/>
      <dgm:t>
        <a:bodyPr/>
        <a:lstStyle/>
        <a:p>
          <a:endParaRPr lang="pl-PL"/>
        </a:p>
      </dgm:t>
    </dgm:pt>
    <dgm:pt modelId="{0F917B7B-083F-5643-81B8-3B8E88FB4135}" type="sibTrans" cxnId="{B765D01E-E87B-F94B-8150-A86F910F0F35}">
      <dgm:prSet/>
      <dgm:spPr/>
      <dgm:t>
        <a:bodyPr/>
        <a:lstStyle/>
        <a:p>
          <a:endParaRPr lang="pl-PL"/>
        </a:p>
      </dgm:t>
    </dgm:pt>
    <dgm:pt modelId="{483670E3-B543-1341-9653-0A0E4B4BC8EA}">
      <dgm:prSet phldrT="[Tekst]"/>
      <dgm:spPr/>
      <dgm:t>
        <a:bodyPr/>
        <a:lstStyle/>
        <a:p>
          <a:r>
            <a:rPr lang="pl-PL" dirty="0"/>
            <a:t>Im bardziej skupisz się na konkretnym temacie, tym będziesz miał/a bardziej wiernych odbiorców</a:t>
          </a:r>
        </a:p>
      </dgm:t>
    </dgm:pt>
    <dgm:pt modelId="{A13D5E76-4A2B-3A43-A366-F764BEA60AC0}" type="parTrans" cxnId="{0DCDF72D-98BE-B649-BDB1-D55EE892A3FF}">
      <dgm:prSet/>
      <dgm:spPr/>
      <dgm:t>
        <a:bodyPr/>
        <a:lstStyle/>
        <a:p>
          <a:endParaRPr lang="pl-PL"/>
        </a:p>
      </dgm:t>
    </dgm:pt>
    <dgm:pt modelId="{382B5CF0-3166-1C45-9E95-70851382AE57}" type="sibTrans" cxnId="{0DCDF72D-98BE-B649-BDB1-D55EE892A3FF}">
      <dgm:prSet/>
      <dgm:spPr/>
      <dgm:t>
        <a:bodyPr/>
        <a:lstStyle/>
        <a:p>
          <a:endParaRPr lang="pl-PL"/>
        </a:p>
      </dgm:t>
    </dgm:pt>
    <dgm:pt modelId="{0A9ACAB9-EEC0-5145-8D25-22F2EAF1A622}">
      <dgm:prSet phldrT="[Tekst]"/>
      <dgm:spPr/>
      <dgm:t>
        <a:bodyPr/>
        <a:lstStyle/>
        <a:p>
          <a:r>
            <a:rPr lang="pl-PL" dirty="0"/>
            <a:t>Pozwoli na docieranie do konkretnych ludzi. </a:t>
          </a:r>
        </a:p>
      </dgm:t>
    </dgm:pt>
    <dgm:pt modelId="{C2DBF301-CDF6-EE44-ADE1-AE2579D291EC}" type="parTrans" cxnId="{A1F57A6C-3C03-E248-80B8-4EB275BCC53C}">
      <dgm:prSet/>
      <dgm:spPr/>
      <dgm:t>
        <a:bodyPr/>
        <a:lstStyle/>
        <a:p>
          <a:endParaRPr lang="pl-PL"/>
        </a:p>
      </dgm:t>
    </dgm:pt>
    <dgm:pt modelId="{B9587470-8A70-E248-BDCA-9A55813212F6}" type="sibTrans" cxnId="{A1F57A6C-3C03-E248-80B8-4EB275BCC53C}">
      <dgm:prSet/>
      <dgm:spPr/>
      <dgm:t>
        <a:bodyPr/>
        <a:lstStyle/>
        <a:p>
          <a:endParaRPr lang="pl-PL"/>
        </a:p>
      </dgm:t>
    </dgm:pt>
    <dgm:pt modelId="{EB1EC92D-0BBB-F34B-9666-05EF360D04F1}">
      <dgm:prSet phldrT="[Tekst]"/>
      <dgm:spPr/>
      <dgm:t>
        <a:bodyPr/>
        <a:lstStyle/>
        <a:p>
          <a:r>
            <a:rPr lang="pl-PL" dirty="0"/>
            <a:t>Piszesz o wszystkim = trudno Cię zidentyfikować</a:t>
          </a:r>
        </a:p>
      </dgm:t>
    </dgm:pt>
    <dgm:pt modelId="{0E6A53EA-152D-0649-9BE9-8553E363A900}" type="parTrans" cxnId="{30444E25-C70F-1841-820C-32849C241925}">
      <dgm:prSet/>
      <dgm:spPr/>
      <dgm:t>
        <a:bodyPr/>
        <a:lstStyle/>
        <a:p>
          <a:endParaRPr lang="pl-PL"/>
        </a:p>
      </dgm:t>
    </dgm:pt>
    <dgm:pt modelId="{E5D17F0E-6FA3-1D46-A86F-9FB414D62CD7}" type="sibTrans" cxnId="{30444E25-C70F-1841-820C-32849C241925}">
      <dgm:prSet/>
      <dgm:spPr/>
      <dgm:t>
        <a:bodyPr/>
        <a:lstStyle/>
        <a:p>
          <a:endParaRPr lang="pl-PL"/>
        </a:p>
      </dgm:t>
    </dgm:pt>
    <dgm:pt modelId="{6875DAEB-A366-6E43-A941-CC6CF07D769F}">
      <dgm:prSet phldrT="[Tekst]"/>
      <dgm:spPr/>
      <dgm:t>
        <a:bodyPr/>
        <a:lstStyle/>
        <a:p>
          <a:r>
            <a:rPr lang="pl-PL" dirty="0"/>
            <a:t>Zbudujesz swoją wiarygodność</a:t>
          </a:r>
        </a:p>
      </dgm:t>
    </dgm:pt>
    <dgm:pt modelId="{69AB3B38-E679-824A-9BC4-4A7F59A262CD}" type="parTrans" cxnId="{2D40017B-7468-8F42-A3F0-1848716DD9FB}">
      <dgm:prSet/>
      <dgm:spPr/>
      <dgm:t>
        <a:bodyPr/>
        <a:lstStyle/>
        <a:p>
          <a:endParaRPr lang="pl-PL"/>
        </a:p>
      </dgm:t>
    </dgm:pt>
    <dgm:pt modelId="{4980220F-E870-DD44-975D-9978CEAE163E}" type="sibTrans" cxnId="{2D40017B-7468-8F42-A3F0-1848716DD9FB}">
      <dgm:prSet/>
      <dgm:spPr/>
      <dgm:t>
        <a:bodyPr/>
        <a:lstStyle/>
        <a:p>
          <a:endParaRPr lang="pl-PL"/>
        </a:p>
      </dgm:t>
    </dgm:pt>
    <dgm:pt modelId="{6A371E97-966D-7940-B76C-A9728935A83A}">
      <dgm:prSet phldrT="[Tekst]"/>
      <dgm:spPr/>
      <dgm:t>
        <a:bodyPr/>
        <a:lstStyle/>
        <a:p>
          <a:r>
            <a:rPr lang="pl-PL" dirty="0"/>
            <a:t>Zachowasz przejrzystość treści</a:t>
          </a:r>
        </a:p>
      </dgm:t>
    </dgm:pt>
    <dgm:pt modelId="{B537334D-9A69-C049-BA48-1AC00487EB6B}" type="parTrans" cxnId="{9C30457D-0C73-9D49-BC36-60F0B531AAF9}">
      <dgm:prSet/>
      <dgm:spPr/>
      <dgm:t>
        <a:bodyPr/>
        <a:lstStyle/>
        <a:p>
          <a:endParaRPr lang="pl-PL"/>
        </a:p>
      </dgm:t>
    </dgm:pt>
    <dgm:pt modelId="{07932288-1EA7-5A40-8433-C34CA95DC9B0}" type="sibTrans" cxnId="{9C30457D-0C73-9D49-BC36-60F0B531AAF9}">
      <dgm:prSet/>
      <dgm:spPr/>
      <dgm:t>
        <a:bodyPr/>
        <a:lstStyle/>
        <a:p>
          <a:endParaRPr lang="pl-PL"/>
        </a:p>
      </dgm:t>
    </dgm:pt>
    <dgm:pt modelId="{8E7C804B-2A6F-3148-A514-AF17E35BC605}">
      <dgm:prSet phldrT="[Tekst]"/>
      <dgm:spPr/>
      <dgm:t>
        <a:bodyPr/>
        <a:lstStyle/>
        <a:p>
          <a:r>
            <a:rPr lang="pl-PL" dirty="0"/>
            <a:t>Dasz odbiorcom powód, aby Cię obserwowali</a:t>
          </a:r>
        </a:p>
      </dgm:t>
    </dgm:pt>
    <dgm:pt modelId="{B7110E0C-28B9-9D41-B2EE-55D7C6DF3144}" type="parTrans" cxnId="{5DBBF0BC-1B68-854F-9032-6DC85AB19C5F}">
      <dgm:prSet/>
      <dgm:spPr/>
      <dgm:t>
        <a:bodyPr/>
        <a:lstStyle/>
        <a:p>
          <a:endParaRPr lang="pl-PL"/>
        </a:p>
      </dgm:t>
    </dgm:pt>
    <dgm:pt modelId="{47D2DB0D-C93F-F145-8C6B-449B2CC01D00}" type="sibTrans" cxnId="{5DBBF0BC-1B68-854F-9032-6DC85AB19C5F}">
      <dgm:prSet/>
      <dgm:spPr/>
      <dgm:t>
        <a:bodyPr/>
        <a:lstStyle/>
        <a:p>
          <a:endParaRPr lang="pl-PL"/>
        </a:p>
      </dgm:t>
    </dgm:pt>
    <dgm:pt modelId="{F5A60E92-FDA3-4A42-B7E5-C4158790BF5F}" type="pres">
      <dgm:prSet presAssocID="{BF97FCB9-3662-4742-93C3-2F377105F70D}" presName="diagram" presStyleCnt="0">
        <dgm:presLayoutVars>
          <dgm:dir/>
          <dgm:resizeHandles val="exact"/>
        </dgm:presLayoutVars>
      </dgm:prSet>
      <dgm:spPr/>
    </dgm:pt>
    <dgm:pt modelId="{20F90C96-995E-184D-A517-5B14FF1C2275}" type="pres">
      <dgm:prSet presAssocID="{21B2E063-8DB0-1D40-9C41-20ED50E5E654}" presName="node" presStyleLbl="node1" presStyleIdx="0" presStyleCnt="7">
        <dgm:presLayoutVars>
          <dgm:bulletEnabled val="1"/>
        </dgm:presLayoutVars>
      </dgm:prSet>
      <dgm:spPr/>
    </dgm:pt>
    <dgm:pt modelId="{BE14C797-A387-8E46-9AB7-0FAAE78E402A}" type="pres">
      <dgm:prSet presAssocID="{0F917B7B-083F-5643-81B8-3B8E88FB4135}" presName="sibTrans" presStyleCnt="0"/>
      <dgm:spPr/>
    </dgm:pt>
    <dgm:pt modelId="{49EC238C-48FB-0944-8BD5-B778D8F61EAB}" type="pres">
      <dgm:prSet presAssocID="{483670E3-B543-1341-9653-0A0E4B4BC8EA}" presName="node" presStyleLbl="node1" presStyleIdx="1" presStyleCnt="7">
        <dgm:presLayoutVars>
          <dgm:bulletEnabled val="1"/>
        </dgm:presLayoutVars>
      </dgm:prSet>
      <dgm:spPr/>
    </dgm:pt>
    <dgm:pt modelId="{2FAD07B6-B9C2-7D4E-906B-872178E7636F}" type="pres">
      <dgm:prSet presAssocID="{382B5CF0-3166-1C45-9E95-70851382AE57}" presName="sibTrans" presStyleCnt="0"/>
      <dgm:spPr/>
    </dgm:pt>
    <dgm:pt modelId="{A8A1811F-D368-5545-9309-425ABF0141BE}" type="pres">
      <dgm:prSet presAssocID="{0A9ACAB9-EEC0-5145-8D25-22F2EAF1A622}" presName="node" presStyleLbl="node1" presStyleIdx="2" presStyleCnt="7">
        <dgm:presLayoutVars>
          <dgm:bulletEnabled val="1"/>
        </dgm:presLayoutVars>
      </dgm:prSet>
      <dgm:spPr/>
    </dgm:pt>
    <dgm:pt modelId="{4589C341-9EEB-F242-8478-3958F1FD6450}" type="pres">
      <dgm:prSet presAssocID="{B9587470-8A70-E248-BDCA-9A55813212F6}" presName="sibTrans" presStyleCnt="0"/>
      <dgm:spPr/>
    </dgm:pt>
    <dgm:pt modelId="{022414FB-DD2B-1840-B86B-BF3F1E570C8A}" type="pres">
      <dgm:prSet presAssocID="{EB1EC92D-0BBB-F34B-9666-05EF360D04F1}" presName="node" presStyleLbl="node1" presStyleIdx="3" presStyleCnt="7">
        <dgm:presLayoutVars>
          <dgm:bulletEnabled val="1"/>
        </dgm:presLayoutVars>
      </dgm:prSet>
      <dgm:spPr/>
    </dgm:pt>
    <dgm:pt modelId="{3C2632F3-54D0-ED45-AF17-8222856A37BA}" type="pres">
      <dgm:prSet presAssocID="{E5D17F0E-6FA3-1D46-A86F-9FB414D62CD7}" presName="sibTrans" presStyleCnt="0"/>
      <dgm:spPr/>
    </dgm:pt>
    <dgm:pt modelId="{297453D4-07DB-AF47-8B63-845A829D9EDA}" type="pres">
      <dgm:prSet presAssocID="{6875DAEB-A366-6E43-A941-CC6CF07D769F}" presName="node" presStyleLbl="node1" presStyleIdx="4" presStyleCnt="7">
        <dgm:presLayoutVars>
          <dgm:bulletEnabled val="1"/>
        </dgm:presLayoutVars>
      </dgm:prSet>
      <dgm:spPr/>
    </dgm:pt>
    <dgm:pt modelId="{33EAB7A2-D30A-AC4C-B339-30AE3CCCD239}" type="pres">
      <dgm:prSet presAssocID="{4980220F-E870-DD44-975D-9978CEAE163E}" presName="sibTrans" presStyleCnt="0"/>
      <dgm:spPr/>
    </dgm:pt>
    <dgm:pt modelId="{2F8155E6-0D85-144E-97DA-EB46D35592FC}" type="pres">
      <dgm:prSet presAssocID="{6A371E97-966D-7940-B76C-A9728935A83A}" presName="node" presStyleLbl="node1" presStyleIdx="5" presStyleCnt="7">
        <dgm:presLayoutVars>
          <dgm:bulletEnabled val="1"/>
        </dgm:presLayoutVars>
      </dgm:prSet>
      <dgm:spPr/>
    </dgm:pt>
    <dgm:pt modelId="{ECD7D5D1-EE79-1F42-9CA8-78CF3CF70A9F}" type="pres">
      <dgm:prSet presAssocID="{07932288-1EA7-5A40-8433-C34CA95DC9B0}" presName="sibTrans" presStyleCnt="0"/>
      <dgm:spPr/>
    </dgm:pt>
    <dgm:pt modelId="{DA0DA080-DE0C-F64E-8793-26A5B7661B06}" type="pres">
      <dgm:prSet presAssocID="{8E7C804B-2A6F-3148-A514-AF17E35BC605}" presName="node" presStyleLbl="node1" presStyleIdx="6" presStyleCnt="7">
        <dgm:presLayoutVars>
          <dgm:bulletEnabled val="1"/>
        </dgm:presLayoutVars>
      </dgm:prSet>
      <dgm:spPr/>
    </dgm:pt>
  </dgm:ptLst>
  <dgm:cxnLst>
    <dgm:cxn modelId="{62A3550F-3BE3-0046-8B34-5CF6D121A3A0}" type="presOf" srcId="{8E7C804B-2A6F-3148-A514-AF17E35BC605}" destId="{DA0DA080-DE0C-F64E-8793-26A5B7661B06}" srcOrd="0" destOrd="0" presId="urn:microsoft.com/office/officeart/2005/8/layout/default"/>
    <dgm:cxn modelId="{7E88811D-D306-D94C-8C92-D1024FC947F6}" type="presOf" srcId="{483670E3-B543-1341-9653-0A0E4B4BC8EA}" destId="{49EC238C-48FB-0944-8BD5-B778D8F61EAB}" srcOrd="0" destOrd="0" presId="urn:microsoft.com/office/officeart/2005/8/layout/default"/>
    <dgm:cxn modelId="{B765D01E-E87B-F94B-8150-A86F910F0F35}" srcId="{BF97FCB9-3662-4742-93C3-2F377105F70D}" destId="{21B2E063-8DB0-1D40-9C41-20ED50E5E654}" srcOrd="0" destOrd="0" parTransId="{2754EFFA-73B4-BC4A-8237-AD33640F6840}" sibTransId="{0F917B7B-083F-5643-81B8-3B8E88FB4135}"/>
    <dgm:cxn modelId="{30444E25-C70F-1841-820C-32849C241925}" srcId="{BF97FCB9-3662-4742-93C3-2F377105F70D}" destId="{EB1EC92D-0BBB-F34B-9666-05EF360D04F1}" srcOrd="3" destOrd="0" parTransId="{0E6A53EA-152D-0649-9BE9-8553E363A900}" sibTransId="{E5D17F0E-6FA3-1D46-A86F-9FB414D62CD7}"/>
    <dgm:cxn modelId="{0DCDF72D-98BE-B649-BDB1-D55EE892A3FF}" srcId="{BF97FCB9-3662-4742-93C3-2F377105F70D}" destId="{483670E3-B543-1341-9653-0A0E4B4BC8EA}" srcOrd="1" destOrd="0" parTransId="{A13D5E76-4A2B-3A43-A366-F764BEA60AC0}" sibTransId="{382B5CF0-3166-1C45-9E95-70851382AE57}"/>
    <dgm:cxn modelId="{737B1562-B66B-A046-B287-FF304646C006}" type="presOf" srcId="{6A371E97-966D-7940-B76C-A9728935A83A}" destId="{2F8155E6-0D85-144E-97DA-EB46D35592FC}" srcOrd="0" destOrd="0" presId="urn:microsoft.com/office/officeart/2005/8/layout/default"/>
    <dgm:cxn modelId="{A1F57A6C-3C03-E248-80B8-4EB275BCC53C}" srcId="{BF97FCB9-3662-4742-93C3-2F377105F70D}" destId="{0A9ACAB9-EEC0-5145-8D25-22F2EAF1A622}" srcOrd="2" destOrd="0" parTransId="{C2DBF301-CDF6-EE44-ADE1-AE2579D291EC}" sibTransId="{B9587470-8A70-E248-BDCA-9A55813212F6}"/>
    <dgm:cxn modelId="{C28DE670-84BD-2641-A6E4-E29BA875BFFB}" type="presOf" srcId="{21B2E063-8DB0-1D40-9C41-20ED50E5E654}" destId="{20F90C96-995E-184D-A517-5B14FF1C2275}" srcOrd="0" destOrd="0" presId="urn:microsoft.com/office/officeart/2005/8/layout/default"/>
    <dgm:cxn modelId="{2D40017B-7468-8F42-A3F0-1848716DD9FB}" srcId="{BF97FCB9-3662-4742-93C3-2F377105F70D}" destId="{6875DAEB-A366-6E43-A941-CC6CF07D769F}" srcOrd="4" destOrd="0" parTransId="{69AB3B38-E679-824A-9BC4-4A7F59A262CD}" sibTransId="{4980220F-E870-DD44-975D-9978CEAE163E}"/>
    <dgm:cxn modelId="{9C30457D-0C73-9D49-BC36-60F0B531AAF9}" srcId="{BF97FCB9-3662-4742-93C3-2F377105F70D}" destId="{6A371E97-966D-7940-B76C-A9728935A83A}" srcOrd="5" destOrd="0" parTransId="{B537334D-9A69-C049-BA48-1AC00487EB6B}" sibTransId="{07932288-1EA7-5A40-8433-C34CA95DC9B0}"/>
    <dgm:cxn modelId="{F5349B81-037B-0641-AD97-1BC9D1DA0D9D}" type="presOf" srcId="{6875DAEB-A366-6E43-A941-CC6CF07D769F}" destId="{297453D4-07DB-AF47-8B63-845A829D9EDA}" srcOrd="0" destOrd="0" presId="urn:microsoft.com/office/officeart/2005/8/layout/default"/>
    <dgm:cxn modelId="{13420885-76FD-5F40-9F61-B9E276F4EE3E}" type="presOf" srcId="{EB1EC92D-0BBB-F34B-9666-05EF360D04F1}" destId="{022414FB-DD2B-1840-B86B-BF3F1E570C8A}" srcOrd="0" destOrd="0" presId="urn:microsoft.com/office/officeart/2005/8/layout/default"/>
    <dgm:cxn modelId="{5DBBF0BC-1B68-854F-9032-6DC85AB19C5F}" srcId="{BF97FCB9-3662-4742-93C3-2F377105F70D}" destId="{8E7C804B-2A6F-3148-A514-AF17E35BC605}" srcOrd="6" destOrd="0" parTransId="{B7110E0C-28B9-9D41-B2EE-55D7C6DF3144}" sibTransId="{47D2DB0D-C93F-F145-8C6B-449B2CC01D00}"/>
    <dgm:cxn modelId="{6B188BDC-E0F1-9F4B-80F5-875F5C9E4F21}" type="presOf" srcId="{BF97FCB9-3662-4742-93C3-2F377105F70D}" destId="{F5A60E92-FDA3-4A42-B7E5-C4158790BF5F}" srcOrd="0" destOrd="0" presId="urn:microsoft.com/office/officeart/2005/8/layout/default"/>
    <dgm:cxn modelId="{6B4AE1F6-5C17-B143-BCEB-4D023A3404BC}" type="presOf" srcId="{0A9ACAB9-EEC0-5145-8D25-22F2EAF1A622}" destId="{A8A1811F-D368-5545-9309-425ABF0141BE}" srcOrd="0" destOrd="0" presId="urn:microsoft.com/office/officeart/2005/8/layout/default"/>
    <dgm:cxn modelId="{DFDA3833-D1AA-EB4C-8CA0-1958DBDE1849}" type="presParOf" srcId="{F5A60E92-FDA3-4A42-B7E5-C4158790BF5F}" destId="{20F90C96-995E-184D-A517-5B14FF1C2275}" srcOrd="0" destOrd="0" presId="urn:microsoft.com/office/officeart/2005/8/layout/default"/>
    <dgm:cxn modelId="{928492CC-28C7-B741-B58F-D711131D43AC}" type="presParOf" srcId="{F5A60E92-FDA3-4A42-B7E5-C4158790BF5F}" destId="{BE14C797-A387-8E46-9AB7-0FAAE78E402A}" srcOrd="1" destOrd="0" presId="urn:microsoft.com/office/officeart/2005/8/layout/default"/>
    <dgm:cxn modelId="{764FF06D-9FE6-E547-980A-01764A0F0922}" type="presParOf" srcId="{F5A60E92-FDA3-4A42-B7E5-C4158790BF5F}" destId="{49EC238C-48FB-0944-8BD5-B778D8F61EAB}" srcOrd="2" destOrd="0" presId="urn:microsoft.com/office/officeart/2005/8/layout/default"/>
    <dgm:cxn modelId="{C4327D28-5851-F64E-B8C2-F8C40AD831A6}" type="presParOf" srcId="{F5A60E92-FDA3-4A42-B7E5-C4158790BF5F}" destId="{2FAD07B6-B9C2-7D4E-906B-872178E7636F}" srcOrd="3" destOrd="0" presId="urn:microsoft.com/office/officeart/2005/8/layout/default"/>
    <dgm:cxn modelId="{0EFB1E5A-0125-9641-8F09-A98F26128152}" type="presParOf" srcId="{F5A60E92-FDA3-4A42-B7E5-C4158790BF5F}" destId="{A8A1811F-D368-5545-9309-425ABF0141BE}" srcOrd="4" destOrd="0" presId="urn:microsoft.com/office/officeart/2005/8/layout/default"/>
    <dgm:cxn modelId="{3D8A48DF-2442-B347-9852-684DFEA64A61}" type="presParOf" srcId="{F5A60E92-FDA3-4A42-B7E5-C4158790BF5F}" destId="{4589C341-9EEB-F242-8478-3958F1FD6450}" srcOrd="5" destOrd="0" presId="urn:microsoft.com/office/officeart/2005/8/layout/default"/>
    <dgm:cxn modelId="{5F728324-5AA4-FE4F-8AA3-1F6D5C0242FD}" type="presParOf" srcId="{F5A60E92-FDA3-4A42-B7E5-C4158790BF5F}" destId="{022414FB-DD2B-1840-B86B-BF3F1E570C8A}" srcOrd="6" destOrd="0" presId="urn:microsoft.com/office/officeart/2005/8/layout/default"/>
    <dgm:cxn modelId="{57B8A6C0-1373-2A42-8376-CD5ADD855CD5}" type="presParOf" srcId="{F5A60E92-FDA3-4A42-B7E5-C4158790BF5F}" destId="{3C2632F3-54D0-ED45-AF17-8222856A37BA}" srcOrd="7" destOrd="0" presId="urn:microsoft.com/office/officeart/2005/8/layout/default"/>
    <dgm:cxn modelId="{8A1FFC1C-C50F-5446-8998-18B58CE75084}" type="presParOf" srcId="{F5A60E92-FDA3-4A42-B7E5-C4158790BF5F}" destId="{297453D4-07DB-AF47-8B63-845A829D9EDA}" srcOrd="8" destOrd="0" presId="urn:microsoft.com/office/officeart/2005/8/layout/default"/>
    <dgm:cxn modelId="{52EE5FB2-46C5-2849-883C-CE8513BD8808}" type="presParOf" srcId="{F5A60E92-FDA3-4A42-B7E5-C4158790BF5F}" destId="{33EAB7A2-D30A-AC4C-B339-30AE3CCCD239}" srcOrd="9" destOrd="0" presId="urn:microsoft.com/office/officeart/2005/8/layout/default"/>
    <dgm:cxn modelId="{50984D2D-4BBA-2C4F-9473-CA24DD51ED29}" type="presParOf" srcId="{F5A60E92-FDA3-4A42-B7E5-C4158790BF5F}" destId="{2F8155E6-0D85-144E-97DA-EB46D35592FC}" srcOrd="10" destOrd="0" presId="urn:microsoft.com/office/officeart/2005/8/layout/default"/>
    <dgm:cxn modelId="{BA7AC5AA-75A8-3646-B51C-79DDB863B514}" type="presParOf" srcId="{F5A60E92-FDA3-4A42-B7E5-C4158790BF5F}" destId="{ECD7D5D1-EE79-1F42-9CA8-78CF3CF70A9F}" srcOrd="11" destOrd="0" presId="urn:microsoft.com/office/officeart/2005/8/layout/default"/>
    <dgm:cxn modelId="{B0607598-0457-A54B-A0FB-DCD5F1030B40}" type="presParOf" srcId="{F5A60E92-FDA3-4A42-B7E5-C4158790BF5F}" destId="{DA0DA080-DE0C-F64E-8793-26A5B7661B0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AD0190-E1D1-BE44-94C5-D1265EF9AF6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AA94F5-39D8-B942-AE45-D927BB22143B}">
      <dgm:prSet phldrT="[Tekst]"/>
      <dgm:spPr/>
      <dgm:t>
        <a:bodyPr/>
        <a:lstStyle/>
        <a:p>
          <a:r>
            <a:rPr lang="pl-PL" dirty="0"/>
            <a:t>Zachowaj proporcje</a:t>
          </a:r>
        </a:p>
      </dgm:t>
    </dgm:pt>
    <dgm:pt modelId="{797348D6-8BA0-1643-AD91-B89EF6B103AA}" type="parTrans" cxnId="{96814921-4B8E-6A49-B929-636769C80231}">
      <dgm:prSet/>
      <dgm:spPr/>
      <dgm:t>
        <a:bodyPr/>
        <a:lstStyle/>
        <a:p>
          <a:endParaRPr lang="pl-PL"/>
        </a:p>
      </dgm:t>
    </dgm:pt>
    <dgm:pt modelId="{E9EBEE39-746E-5945-9B3D-D908840A7DD0}" type="sibTrans" cxnId="{96814921-4B8E-6A49-B929-636769C80231}">
      <dgm:prSet/>
      <dgm:spPr/>
      <dgm:t>
        <a:bodyPr/>
        <a:lstStyle/>
        <a:p>
          <a:endParaRPr lang="pl-PL"/>
        </a:p>
      </dgm:t>
    </dgm:pt>
    <dgm:pt modelId="{35A53CE1-9BCD-4349-8DF2-0144FE3B0BF8}">
      <dgm:prSet phldrT="[Tekst]"/>
      <dgm:spPr/>
      <dgm:t>
        <a:bodyPr/>
        <a:lstStyle/>
        <a:p>
          <a:r>
            <a:rPr lang="pl-PL" dirty="0"/>
            <a:t>Bądź na bieżąco przede wszystkim w tematach ze swojej branży</a:t>
          </a:r>
        </a:p>
      </dgm:t>
    </dgm:pt>
    <dgm:pt modelId="{B44531EA-EB1E-A640-8580-B9B7F73E3B19}" type="parTrans" cxnId="{497DF3D0-4242-074F-9CCF-EC7BB9C5E9F6}">
      <dgm:prSet/>
      <dgm:spPr/>
      <dgm:t>
        <a:bodyPr/>
        <a:lstStyle/>
        <a:p>
          <a:endParaRPr lang="pl-PL"/>
        </a:p>
      </dgm:t>
    </dgm:pt>
    <dgm:pt modelId="{703E7790-B173-D343-8205-E1A13841BB8B}" type="sibTrans" cxnId="{497DF3D0-4242-074F-9CCF-EC7BB9C5E9F6}">
      <dgm:prSet/>
      <dgm:spPr/>
      <dgm:t>
        <a:bodyPr/>
        <a:lstStyle/>
        <a:p>
          <a:endParaRPr lang="pl-PL"/>
        </a:p>
      </dgm:t>
    </dgm:pt>
    <dgm:pt modelId="{8C1F1531-E830-B740-B9E1-161FE846E7A1}">
      <dgm:prSet phldrT="[Tekst]"/>
      <dgm:spPr/>
      <dgm:t>
        <a:bodyPr/>
        <a:lstStyle/>
        <a:p>
          <a:r>
            <a:rPr lang="pl-PL" dirty="0"/>
            <a:t>Patrz, co robi "konkurencja"</a:t>
          </a:r>
        </a:p>
      </dgm:t>
    </dgm:pt>
    <dgm:pt modelId="{AAE2D3B1-9DB8-E34D-B5E7-40CA32CF14FB}" type="parTrans" cxnId="{41709525-987B-3F41-88F8-94DBE24D80EF}">
      <dgm:prSet/>
      <dgm:spPr/>
      <dgm:t>
        <a:bodyPr/>
        <a:lstStyle/>
        <a:p>
          <a:endParaRPr lang="pl-PL"/>
        </a:p>
      </dgm:t>
    </dgm:pt>
    <dgm:pt modelId="{928140CB-0AB0-6B46-828D-D5D04D6D7C86}" type="sibTrans" cxnId="{41709525-987B-3F41-88F8-94DBE24D80EF}">
      <dgm:prSet/>
      <dgm:spPr/>
      <dgm:t>
        <a:bodyPr/>
        <a:lstStyle/>
        <a:p>
          <a:endParaRPr lang="pl-PL"/>
        </a:p>
      </dgm:t>
    </dgm:pt>
    <dgm:pt modelId="{33503101-5D44-FB41-B44F-0CE5DDE52C41}">
      <dgm:prSet phldrT="[Tekst]"/>
      <dgm:spPr/>
      <dgm:t>
        <a:bodyPr/>
        <a:lstStyle/>
        <a:p>
          <a:r>
            <a:rPr lang="pl-PL" dirty="0"/>
            <a:t>Kreuj trendy</a:t>
          </a:r>
        </a:p>
      </dgm:t>
    </dgm:pt>
    <dgm:pt modelId="{9D227455-DEC4-784E-860F-176D08F20877}" type="parTrans" cxnId="{99E81105-5D41-594B-85F7-0A664D58361C}">
      <dgm:prSet/>
      <dgm:spPr/>
      <dgm:t>
        <a:bodyPr/>
        <a:lstStyle/>
        <a:p>
          <a:endParaRPr lang="pl-PL"/>
        </a:p>
      </dgm:t>
    </dgm:pt>
    <dgm:pt modelId="{D7B585A3-F37D-704E-8316-807ABBA08402}" type="sibTrans" cxnId="{99E81105-5D41-594B-85F7-0A664D58361C}">
      <dgm:prSet/>
      <dgm:spPr/>
      <dgm:t>
        <a:bodyPr/>
        <a:lstStyle/>
        <a:p>
          <a:endParaRPr lang="pl-PL"/>
        </a:p>
      </dgm:t>
    </dgm:pt>
    <dgm:pt modelId="{F57FDD6D-2E59-994E-9302-2822815AFBB4}" type="pres">
      <dgm:prSet presAssocID="{C6AD0190-E1D1-BE44-94C5-D1265EF9AF6B}" presName="diagram" presStyleCnt="0">
        <dgm:presLayoutVars>
          <dgm:dir/>
          <dgm:resizeHandles val="exact"/>
        </dgm:presLayoutVars>
      </dgm:prSet>
      <dgm:spPr/>
    </dgm:pt>
    <dgm:pt modelId="{395E8E30-C015-8E42-A1BA-AD3FFF7A5FFE}" type="pres">
      <dgm:prSet presAssocID="{91AA94F5-39D8-B942-AE45-D927BB22143B}" presName="node" presStyleLbl="node1" presStyleIdx="0" presStyleCnt="4">
        <dgm:presLayoutVars>
          <dgm:bulletEnabled val="1"/>
        </dgm:presLayoutVars>
      </dgm:prSet>
      <dgm:spPr/>
    </dgm:pt>
    <dgm:pt modelId="{0E81E4E1-8060-B24D-9C44-AC37404C09A3}" type="pres">
      <dgm:prSet presAssocID="{E9EBEE39-746E-5945-9B3D-D908840A7DD0}" presName="sibTrans" presStyleCnt="0"/>
      <dgm:spPr/>
    </dgm:pt>
    <dgm:pt modelId="{0F4A187F-815F-5F4B-BC7F-092B9A49BCB0}" type="pres">
      <dgm:prSet presAssocID="{35A53CE1-9BCD-4349-8DF2-0144FE3B0BF8}" presName="node" presStyleLbl="node1" presStyleIdx="1" presStyleCnt="4">
        <dgm:presLayoutVars>
          <dgm:bulletEnabled val="1"/>
        </dgm:presLayoutVars>
      </dgm:prSet>
      <dgm:spPr/>
    </dgm:pt>
    <dgm:pt modelId="{71C12ECA-4206-DB48-9F42-85441F9EE109}" type="pres">
      <dgm:prSet presAssocID="{703E7790-B173-D343-8205-E1A13841BB8B}" presName="sibTrans" presStyleCnt="0"/>
      <dgm:spPr/>
    </dgm:pt>
    <dgm:pt modelId="{20001021-7193-FA48-9EDE-9DD551964020}" type="pres">
      <dgm:prSet presAssocID="{8C1F1531-E830-B740-B9E1-161FE846E7A1}" presName="node" presStyleLbl="node1" presStyleIdx="2" presStyleCnt="4">
        <dgm:presLayoutVars>
          <dgm:bulletEnabled val="1"/>
        </dgm:presLayoutVars>
      </dgm:prSet>
      <dgm:spPr/>
    </dgm:pt>
    <dgm:pt modelId="{E2B798B3-FCB7-7945-83DB-65083F7804E4}" type="pres">
      <dgm:prSet presAssocID="{928140CB-0AB0-6B46-828D-D5D04D6D7C86}" presName="sibTrans" presStyleCnt="0"/>
      <dgm:spPr/>
    </dgm:pt>
    <dgm:pt modelId="{BDDD81E4-629B-9F49-BBD0-A6824A6F312A}" type="pres">
      <dgm:prSet presAssocID="{33503101-5D44-FB41-B44F-0CE5DDE52C41}" presName="node" presStyleLbl="node1" presStyleIdx="3" presStyleCnt="4">
        <dgm:presLayoutVars>
          <dgm:bulletEnabled val="1"/>
        </dgm:presLayoutVars>
      </dgm:prSet>
      <dgm:spPr/>
    </dgm:pt>
  </dgm:ptLst>
  <dgm:cxnLst>
    <dgm:cxn modelId="{99E81105-5D41-594B-85F7-0A664D58361C}" srcId="{C6AD0190-E1D1-BE44-94C5-D1265EF9AF6B}" destId="{33503101-5D44-FB41-B44F-0CE5DDE52C41}" srcOrd="3" destOrd="0" parTransId="{9D227455-DEC4-784E-860F-176D08F20877}" sibTransId="{D7B585A3-F37D-704E-8316-807ABBA08402}"/>
    <dgm:cxn modelId="{F7390C1E-56F5-7E40-AEEC-A8EB79DEE352}" type="presOf" srcId="{35A53CE1-9BCD-4349-8DF2-0144FE3B0BF8}" destId="{0F4A187F-815F-5F4B-BC7F-092B9A49BCB0}" srcOrd="0" destOrd="0" presId="urn:microsoft.com/office/officeart/2005/8/layout/default"/>
    <dgm:cxn modelId="{96814921-4B8E-6A49-B929-636769C80231}" srcId="{C6AD0190-E1D1-BE44-94C5-D1265EF9AF6B}" destId="{91AA94F5-39D8-B942-AE45-D927BB22143B}" srcOrd="0" destOrd="0" parTransId="{797348D6-8BA0-1643-AD91-B89EF6B103AA}" sibTransId="{E9EBEE39-746E-5945-9B3D-D908840A7DD0}"/>
    <dgm:cxn modelId="{41709525-987B-3F41-88F8-94DBE24D80EF}" srcId="{C6AD0190-E1D1-BE44-94C5-D1265EF9AF6B}" destId="{8C1F1531-E830-B740-B9E1-161FE846E7A1}" srcOrd="2" destOrd="0" parTransId="{AAE2D3B1-9DB8-E34D-B5E7-40CA32CF14FB}" sibTransId="{928140CB-0AB0-6B46-828D-D5D04D6D7C86}"/>
    <dgm:cxn modelId="{BAC71066-446D-564C-ADCA-44772623AC10}" type="presOf" srcId="{91AA94F5-39D8-B942-AE45-D927BB22143B}" destId="{395E8E30-C015-8E42-A1BA-AD3FFF7A5FFE}" srcOrd="0" destOrd="0" presId="urn:microsoft.com/office/officeart/2005/8/layout/default"/>
    <dgm:cxn modelId="{497DF3D0-4242-074F-9CCF-EC7BB9C5E9F6}" srcId="{C6AD0190-E1D1-BE44-94C5-D1265EF9AF6B}" destId="{35A53CE1-9BCD-4349-8DF2-0144FE3B0BF8}" srcOrd="1" destOrd="0" parTransId="{B44531EA-EB1E-A640-8580-B9B7F73E3B19}" sibTransId="{703E7790-B173-D343-8205-E1A13841BB8B}"/>
    <dgm:cxn modelId="{E0684BE6-8339-3B46-B9E8-895540E09D5C}" type="presOf" srcId="{8C1F1531-E830-B740-B9E1-161FE846E7A1}" destId="{20001021-7193-FA48-9EDE-9DD551964020}" srcOrd="0" destOrd="0" presId="urn:microsoft.com/office/officeart/2005/8/layout/default"/>
    <dgm:cxn modelId="{038D1EE8-5296-F345-A6EF-C4F33600F9CF}" type="presOf" srcId="{C6AD0190-E1D1-BE44-94C5-D1265EF9AF6B}" destId="{F57FDD6D-2E59-994E-9302-2822815AFBB4}" srcOrd="0" destOrd="0" presId="urn:microsoft.com/office/officeart/2005/8/layout/default"/>
    <dgm:cxn modelId="{E3BB7AE8-F996-814B-ABEE-6424D4B06430}" type="presOf" srcId="{33503101-5D44-FB41-B44F-0CE5DDE52C41}" destId="{BDDD81E4-629B-9F49-BBD0-A6824A6F312A}" srcOrd="0" destOrd="0" presId="urn:microsoft.com/office/officeart/2005/8/layout/default"/>
    <dgm:cxn modelId="{66747373-2115-D940-835C-E95CC9ADC4B4}" type="presParOf" srcId="{F57FDD6D-2E59-994E-9302-2822815AFBB4}" destId="{395E8E30-C015-8E42-A1BA-AD3FFF7A5FFE}" srcOrd="0" destOrd="0" presId="urn:microsoft.com/office/officeart/2005/8/layout/default"/>
    <dgm:cxn modelId="{5277D915-2412-1E46-A210-CCBE81D7DDA7}" type="presParOf" srcId="{F57FDD6D-2E59-994E-9302-2822815AFBB4}" destId="{0E81E4E1-8060-B24D-9C44-AC37404C09A3}" srcOrd="1" destOrd="0" presId="urn:microsoft.com/office/officeart/2005/8/layout/default"/>
    <dgm:cxn modelId="{8AC5605D-7AE6-104A-BD50-6B8E0B1059FD}" type="presParOf" srcId="{F57FDD6D-2E59-994E-9302-2822815AFBB4}" destId="{0F4A187F-815F-5F4B-BC7F-092B9A49BCB0}" srcOrd="2" destOrd="0" presId="urn:microsoft.com/office/officeart/2005/8/layout/default"/>
    <dgm:cxn modelId="{907B21F2-239E-A448-851E-A3B7FB4EDE4B}" type="presParOf" srcId="{F57FDD6D-2E59-994E-9302-2822815AFBB4}" destId="{71C12ECA-4206-DB48-9F42-85441F9EE109}" srcOrd="3" destOrd="0" presId="urn:microsoft.com/office/officeart/2005/8/layout/default"/>
    <dgm:cxn modelId="{3FB677BD-F248-0A47-A906-CC69F0B64579}" type="presParOf" srcId="{F57FDD6D-2E59-994E-9302-2822815AFBB4}" destId="{20001021-7193-FA48-9EDE-9DD551964020}" srcOrd="4" destOrd="0" presId="urn:microsoft.com/office/officeart/2005/8/layout/default"/>
    <dgm:cxn modelId="{FF17BDBB-19F7-CE49-8BB3-79370545D711}" type="presParOf" srcId="{F57FDD6D-2E59-994E-9302-2822815AFBB4}" destId="{E2B798B3-FCB7-7945-83DB-65083F7804E4}" srcOrd="5" destOrd="0" presId="urn:microsoft.com/office/officeart/2005/8/layout/default"/>
    <dgm:cxn modelId="{E35949CB-5C4E-2648-AFAF-3C14F7ADF9AD}" type="presParOf" srcId="{F57FDD6D-2E59-994E-9302-2822815AFBB4}" destId="{BDDD81E4-629B-9F49-BBD0-A6824A6F312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0D8589-AF9A-8241-9BF4-C992E9E19687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C71E08-AD9A-294B-B494-60E4E05D87C8}">
      <dgm:prSet phldrT="[Tekst]"/>
      <dgm:spPr/>
      <dgm:t>
        <a:bodyPr/>
        <a:lstStyle/>
        <a:p>
          <a:r>
            <a:rPr lang="pl-PL" dirty="0"/>
            <a:t>Zachęć do obserwowania</a:t>
          </a:r>
        </a:p>
      </dgm:t>
    </dgm:pt>
    <dgm:pt modelId="{50D5DA84-17CE-D546-875A-9692163E3DC8}" type="parTrans" cxnId="{077C8140-D30D-2D48-A9EE-F540008CBCB7}">
      <dgm:prSet/>
      <dgm:spPr/>
      <dgm:t>
        <a:bodyPr/>
        <a:lstStyle/>
        <a:p>
          <a:endParaRPr lang="pl-PL"/>
        </a:p>
      </dgm:t>
    </dgm:pt>
    <dgm:pt modelId="{B740A252-ABFE-0F42-9DC2-327965BB215C}" type="sibTrans" cxnId="{077C8140-D30D-2D48-A9EE-F540008CBCB7}">
      <dgm:prSet/>
      <dgm:spPr/>
      <dgm:t>
        <a:bodyPr/>
        <a:lstStyle/>
        <a:p>
          <a:endParaRPr lang="pl-PL"/>
        </a:p>
      </dgm:t>
    </dgm:pt>
    <dgm:pt modelId="{AE84C34B-2281-C747-B08D-6EC5358EA872}">
      <dgm:prSet phldrT="[Tekst]"/>
      <dgm:spPr/>
      <dgm:t>
        <a:bodyPr/>
        <a:lstStyle/>
        <a:p>
          <a:r>
            <a:rPr lang="pl-PL" dirty="0"/>
            <a:t>Treść dodana (np. pojawi się w moim profilu w następnych dniach)</a:t>
          </a:r>
        </a:p>
      </dgm:t>
    </dgm:pt>
    <dgm:pt modelId="{F9D2DB30-98E4-8349-A520-B934537BDACB}" type="parTrans" cxnId="{EA6B7FE7-2BC9-E147-8D73-978AF5E37FC2}">
      <dgm:prSet/>
      <dgm:spPr/>
      <dgm:t>
        <a:bodyPr/>
        <a:lstStyle/>
        <a:p>
          <a:endParaRPr lang="pl-PL"/>
        </a:p>
      </dgm:t>
    </dgm:pt>
    <dgm:pt modelId="{B660F16C-E2FF-224E-BF02-0F3E62EB4704}" type="sibTrans" cxnId="{EA6B7FE7-2BC9-E147-8D73-978AF5E37FC2}">
      <dgm:prSet/>
      <dgm:spPr/>
      <dgm:t>
        <a:bodyPr/>
        <a:lstStyle/>
        <a:p>
          <a:endParaRPr lang="pl-PL"/>
        </a:p>
      </dgm:t>
    </dgm:pt>
    <dgm:pt modelId="{35A44C18-44FB-CF40-8274-6F2C8A7B787F}">
      <dgm:prSet phldrT="[Tekst]"/>
      <dgm:spPr/>
      <dgm:t>
        <a:bodyPr/>
        <a:lstStyle/>
        <a:p>
          <a:r>
            <a:rPr lang="pl-PL" dirty="0"/>
            <a:t>Napisz do mnie wiadomość</a:t>
          </a:r>
        </a:p>
      </dgm:t>
    </dgm:pt>
    <dgm:pt modelId="{B1143D92-8A2C-834A-A3D5-C80DDA1D9E78}" type="parTrans" cxnId="{A65E12F2-B9C9-424D-829C-714DADEC5F28}">
      <dgm:prSet/>
      <dgm:spPr/>
      <dgm:t>
        <a:bodyPr/>
        <a:lstStyle/>
        <a:p>
          <a:endParaRPr lang="pl-PL"/>
        </a:p>
      </dgm:t>
    </dgm:pt>
    <dgm:pt modelId="{CBA1CBC0-9D32-BF42-8D4A-F0F1CFBDD5C2}" type="sibTrans" cxnId="{A65E12F2-B9C9-424D-829C-714DADEC5F28}">
      <dgm:prSet/>
      <dgm:spPr/>
      <dgm:t>
        <a:bodyPr/>
        <a:lstStyle/>
        <a:p>
          <a:endParaRPr lang="pl-PL"/>
        </a:p>
      </dgm:t>
    </dgm:pt>
    <dgm:pt modelId="{E303A1B3-6253-054E-9A8D-598487FDCE46}">
      <dgm:prSet phldrT="[Tekst]"/>
      <dgm:spPr/>
      <dgm:t>
        <a:bodyPr/>
        <a:lstStyle/>
        <a:p>
          <a:r>
            <a:rPr lang="pl-PL" dirty="0"/>
            <a:t>Co uważasz o...</a:t>
          </a:r>
        </a:p>
      </dgm:t>
    </dgm:pt>
    <dgm:pt modelId="{54BD92AF-A35A-C149-9519-BA26E7C13649}" type="parTrans" cxnId="{9D55CAD7-068D-EA45-B5CE-2F03C0A9F29C}">
      <dgm:prSet/>
      <dgm:spPr/>
      <dgm:t>
        <a:bodyPr/>
        <a:lstStyle/>
        <a:p>
          <a:endParaRPr lang="pl-PL"/>
        </a:p>
      </dgm:t>
    </dgm:pt>
    <dgm:pt modelId="{378C49E6-FD43-C041-B451-888C059543D2}" type="sibTrans" cxnId="{9D55CAD7-068D-EA45-B5CE-2F03C0A9F29C}">
      <dgm:prSet/>
      <dgm:spPr/>
      <dgm:t>
        <a:bodyPr/>
        <a:lstStyle/>
        <a:p>
          <a:endParaRPr lang="pl-PL"/>
        </a:p>
      </dgm:t>
    </dgm:pt>
    <dgm:pt modelId="{E2BB7919-7A05-DD45-BFFE-B0F370942461}">
      <dgm:prSet phldrT="[Tekst]"/>
      <dgm:spPr/>
      <dgm:t>
        <a:bodyPr/>
        <a:lstStyle/>
        <a:p>
          <a:r>
            <a:rPr lang="pl-PL" dirty="0"/>
            <a:t>Kliknij w link, aby dowiedzieć się więcej</a:t>
          </a:r>
        </a:p>
      </dgm:t>
    </dgm:pt>
    <dgm:pt modelId="{6B97FC5A-6D76-C54E-9611-E2C18442C5CF}" type="parTrans" cxnId="{0D14148B-323E-3244-AB03-B41A31C01A3C}">
      <dgm:prSet/>
      <dgm:spPr/>
      <dgm:t>
        <a:bodyPr/>
        <a:lstStyle/>
        <a:p>
          <a:endParaRPr lang="pl-PL"/>
        </a:p>
      </dgm:t>
    </dgm:pt>
    <dgm:pt modelId="{B0BAFB32-B231-A542-994C-46FE3CA52DE3}" type="sibTrans" cxnId="{0D14148B-323E-3244-AB03-B41A31C01A3C}">
      <dgm:prSet/>
      <dgm:spPr/>
      <dgm:t>
        <a:bodyPr/>
        <a:lstStyle/>
        <a:p>
          <a:endParaRPr lang="pl-PL"/>
        </a:p>
      </dgm:t>
    </dgm:pt>
    <dgm:pt modelId="{75C69429-E66E-504D-9926-F76636FFC2DB}" type="pres">
      <dgm:prSet presAssocID="{5B0D8589-AF9A-8241-9BF4-C992E9E19687}" presName="diagram" presStyleCnt="0">
        <dgm:presLayoutVars>
          <dgm:dir/>
          <dgm:resizeHandles val="exact"/>
        </dgm:presLayoutVars>
      </dgm:prSet>
      <dgm:spPr/>
    </dgm:pt>
    <dgm:pt modelId="{6D26F535-036E-804D-B615-DE75302AD71F}" type="pres">
      <dgm:prSet presAssocID="{92C71E08-AD9A-294B-B494-60E4E05D87C8}" presName="node" presStyleLbl="node1" presStyleIdx="0" presStyleCnt="5">
        <dgm:presLayoutVars>
          <dgm:bulletEnabled val="1"/>
        </dgm:presLayoutVars>
      </dgm:prSet>
      <dgm:spPr/>
    </dgm:pt>
    <dgm:pt modelId="{965CEF25-9DED-144C-B552-2AAB42C5D5FD}" type="pres">
      <dgm:prSet presAssocID="{B740A252-ABFE-0F42-9DC2-327965BB215C}" presName="sibTrans" presStyleCnt="0"/>
      <dgm:spPr/>
    </dgm:pt>
    <dgm:pt modelId="{28BE2458-C42D-AF47-85D5-D379569A1455}" type="pres">
      <dgm:prSet presAssocID="{AE84C34B-2281-C747-B08D-6EC5358EA872}" presName="node" presStyleLbl="node1" presStyleIdx="1" presStyleCnt="5">
        <dgm:presLayoutVars>
          <dgm:bulletEnabled val="1"/>
        </dgm:presLayoutVars>
      </dgm:prSet>
      <dgm:spPr/>
    </dgm:pt>
    <dgm:pt modelId="{08B03C00-3D71-7545-A448-4EBFB6852C3E}" type="pres">
      <dgm:prSet presAssocID="{B660F16C-E2FF-224E-BF02-0F3E62EB4704}" presName="sibTrans" presStyleCnt="0"/>
      <dgm:spPr/>
    </dgm:pt>
    <dgm:pt modelId="{9C404D34-315A-E747-908E-5F64E9ED9E0A}" type="pres">
      <dgm:prSet presAssocID="{35A44C18-44FB-CF40-8274-6F2C8A7B787F}" presName="node" presStyleLbl="node1" presStyleIdx="2" presStyleCnt="5">
        <dgm:presLayoutVars>
          <dgm:bulletEnabled val="1"/>
        </dgm:presLayoutVars>
      </dgm:prSet>
      <dgm:spPr/>
    </dgm:pt>
    <dgm:pt modelId="{221A951F-B722-F940-8082-BB2E2B4A574A}" type="pres">
      <dgm:prSet presAssocID="{CBA1CBC0-9D32-BF42-8D4A-F0F1CFBDD5C2}" presName="sibTrans" presStyleCnt="0"/>
      <dgm:spPr/>
    </dgm:pt>
    <dgm:pt modelId="{ABBE5F42-1434-3349-B9B2-2AA7714D9178}" type="pres">
      <dgm:prSet presAssocID="{E303A1B3-6253-054E-9A8D-598487FDCE46}" presName="node" presStyleLbl="node1" presStyleIdx="3" presStyleCnt="5">
        <dgm:presLayoutVars>
          <dgm:bulletEnabled val="1"/>
        </dgm:presLayoutVars>
      </dgm:prSet>
      <dgm:spPr/>
    </dgm:pt>
    <dgm:pt modelId="{9D9461AD-022F-3248-856B-FCD5F2C07AF7}" type="pres">
      <dgm:prSet presAssocID="{378C49E6-FD43-C041-B451-888C059543D2}" presName="sibTrans" presStyleCnt="0"/>
      <dgm:spPr/>
    </dgm:pt>
    <dgm:pt modelId="{6AB99A69-9B0D-444A-89DF-E219E9E3364F}" type="pres">
      <dgm:prSet presAssocID="{E2BB7919-7A05-DD45-BFFE-B0F370942461}" presName="node" presStyleLbl="node1" presStyleIdx="4" presStyleCnt="5">
        <dgm:presLayoutVars>
          <dgm:bulletEnabled val="1"/>
        </dgm:presLayoutVars>
      </dgm:prSet>
      <dgm:spPr/>
    </dgm:pt>
  </dgm:ptLst>
  <dgm:cxnLst>
    <dgm:cxn modelId="{D9BFC105-9BC9-7D48-8410-8BB43C1D9CE8}" type="presOf" srcId="{E2BB7919-7A05-DD45-BFFE-B0F370942461}" destId="{6AB99A69-9B0D-444A-89DF-E219E9E3364F}" srcOrd="0" destOrd="0" presId="urn:microsoft.com/office/officeart/2005/8/layout/default"/>
    <dgm:cxn modelId="{CC49A62D-898A-FF4C-87DE-0F9147164EDA}" type="presOf" srcId="{35A44C18-44FB-CF40-8274-6F2C8A7B787F}" destId="{9C404D34-315A-E747-908E-5F64E9ED9E0A}" srcOrd="0" destOrd="0" presId="urn:microsoft.com/office/officeart/2005/8/layout/default"/>
    <dgm:cxn modelId="{077C8140-D30D-2D48-A9EE-F540008CBCB7}" srcId="{5B0D8589-AF9A-8241-9BF4-C992E9E19687}" destId="{92C71E08-AD9A-294B-B494-60E4E05D87C8}" srcOrd="0" destOrd="0" parTransId="{50D5DA84-17CE-D546-875A-9692163E3DC8}" sibTransId="{B740A252-ABFE-0F42-9DC2-327965BB215C}"/>
    <dgm:cxn modelId="{031F8465-DA1C-024C-8950-BD41BE4BA961}" type="presOf" srcId="{AE84C34B-2281-C747-B08D-6EC5358EA872}" destId="{28BE2458-C42D-AF47-85D5-D379569A1455}" srcOrd="0" destOrd="0" presId="urn:microsoft.com/office/officeart/2005/8/layout/default"/>
    <dgm:cxn modelId="{4A024975-E5E3-274D-9F97-68D1E3D60F10}" type="presOf" srcId="{92C71E08-AD9A-294B-B494-60E4E05D87C8}" destId="{6D26F535-036E-804D-B615-DE75302AD71F}" srcOrd="0" destOrd="0" presId="urn:microsoft.com/office/officeart/2005/8/layout/default"/>
    <dgm:cxn modelId="{0D14148B-323E-3244-AB03-B41A31C01A3C}" srcId="{5B0D8589-AF9A-8241-9BF4-C992E9E19687}" destId="{E2BB7919-7A05-DD45-BFFE-B0F370942461}" srcOrd="4" destOrd="0" parTransId="{6B97FC5A-6D76-C54E-9611-E2C18442C5CF}" sibTransId="{B0BAFB32-B231-A542-994C-46FE3CA52DE3}"/>
    <dgm:cxn modelId="{F39E2FB7-3522-DE44-8544-B56D5967BE3E}" type="presOf" srcId="{E303A1B3-6253-054E-9A8D-598487FDCE46}" destId="{ABBE5F42-1434-3349-B9B2-2AA7714D9178}" srcOrd="0" destOrd="0" presId="urn:microsoft.com/office/officeart/2005/8/layout/default"/>
    <dgm:cxn modelId="{0B2BF3BE-8B27-8F4C-B930-F2E0629CF77A}" type="presOf" srcId="{5B0D8589-AF9A-8241-9BF4-C992E9E19687}" destId="{75C69429-E66E-504D-9926-F76636FFC2DB}" srcOrd="0" destOrd="0" presId="urn:microsoft.com/office/officeart/2005/8/layout/default"/>
    <dgm:cxn modelId="{9D55CAD7-068D-EA45-B5CE-2F03C0A9F29C}" srcId="{5B0D8589-AF9A-8241-9BF4-C992E9E19687}" destId="{E303A1B3-6253-054E-9A8D-598487FDCE46}" srcOrd="3" destOrd="0" parTransId="{54BD92AF-A35A-C149-9519-BA26E7C13649}" sibTransId="{378C49E6-FD43-C041-B451-888C059543D2}"/>
    <dgm:cxn modelId="{EA6B7FE7-2BC9-E147-8D73-978AF5E37FC2}" srcId="{5B0D8589-AF9A-8241-9BF4-C992E9E19687}" destId="{AE84C34B-2281-C747-B08D-6EC5358EA872}" srcOrd="1" destOrd="0" parTransId="{F9D2DB30-98E4-8349-A520-B934537BDACB}" sibTransId="{B660F16C-E2FF-224E-BF02-0F3E62EB4704}"/>
    <dgm:cxn modelId="{A65E12F2-B9C9-424D-829C-714DADEC5F28}" srcId="{5B0D8589-AF9A-8241-9BF4-C992E9E19687}" destId="{35A44C18-44FB-CF40-8274-6F2C8A7B787F}" srcOrd="2" destOrd="0" parTransId="{B1143D92-8A2C-834A-A3D5-C80DDA1D9E78}" sibTransId="{CBA1CBC0-9D32-BF42-8D4A-F0F1CFBDD5C2}"/>
    <dgm:cxn modelId="{44DEE1F1-DF75-7B4C-96B8-7F29FE20C806}" type="presParOf" srcId="{75C69429-E66E-504D-9926-F76636FFC2DB}" destId="{6D26F535-036E-804D-B615-DE75302AD71F}" srcOrd="0" destOrd="0" presId="urn:microsoft.com/office/officeart/2005/8/layout/default"/>
    <dgm:cxn modelId="{D74E178E-AC5F-6F4C-A49F-326DE2D2B474}" type="presParOf" srcId="{75C69429-E66E-504D-9926-F76636FFC2DB}" destId="{965CEF25-9DED-144C-B552-2AAB42C5D5FD}" srcOrd="1" destOrd="0" presId="urn:microsoft.com/office/officeart/2005/8/layout/default"/>
    <dgm:cxn modelId="{0AD01674-E906-974F-8C95-CF464EB3908F}" type="presParOf" srcId="{75C69429-E66E-504D-9926-F76636FFC2DB}" destId="{28BE2458-C42D-AF47-85D5-D379569A1455}" srcOrd="2" destOrd="0" presId="urn:microsoft.com/office/officeart/2005/8/layout/default"/>
    <dgm:cxn modelId="{0EBC9AA7-6FBA-654D-8C63-F0621B14D0D5}" type="presParOf" srcId="{75C69429-E66E-504D-9926-F76636FFC2DB}" destId="{08B03C00-3D71-7545-A448-4EBFB6852C3E}" srcOrd="3" destOrd="0" presId="urn:microsoft.com/office/officeart/2005/8/layout/default"/>
    <dgm:cxn modelId="{15B8E57D-E193-5747-9959-568B112C7407}" type="presParOf" srcId="{75C69429-E66E-504D-9926-F76636FFC2DB}" destId="{9C404D34-315A-E747-908E-5F64E9ED9E0A}" srcOrd="4" destOrd="0" presId="urn:microsoft.com/office/officeart/2005/8/layout/default"/>
    <dgm:cxn modelId="{9921C682-A56F-BC40-BB41-2F24661BC2B2}" type="presParOf" srcId="{75C69429-E66E-504D-9926-F76636FFC2DB}" destId="{221A951F-B722-F940-8082-BB2E2B4A574A}" srcOrd="5" destOrd="0" presId="urn:microsoft.com/office/officeart/2005/8/layout/default"/>
    <dgm:cxn modelId="{94AAF6E3-4AFB-5841-B645-6F0C46871D70}" type="presParOf" srcId="{75C69429-E66E-504D-9926-F76636FFC2DB}" destId="{ABBE5F42-1434-3349-B9B2-2AA7714D9178}" srcOrd="6" destOrd="0" presId="urn:microsoft.com/office/officeart/2005/8/layout/default"/>
    <dgm:cxn modelId="{0096C602-D6BA-A940-9B3E-C32CB654D918}" type="presParOf" srcId="{75C69429-E66E-504D-9926-F76636FFC2DB}" destId="{9D9461AD-022F-3248-856B-FCD5F2C07AF7}" srcOrd="7" destOrd="0" presId="urn:microsoft.com/office/officeart/2005/8/layout/default"/>
    <dgm:cxn modelId="{8A5B6128-23B2-2D44-B1DC-26942038C9E7}" type="presParOf" srcId="{75C69429-E66E-504D-9926-F76636FFC2DB}" destId="{6AB99A69-9B0D-444A-89DF-E219E9E336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540436-1E6B-DC47-BB8A-9E1CED525D7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55CE1EC-0746-1D42-9DCF-9C7F1AA00FCE}">
      <dgm:prSet phldrT="[Tekst]"/>
      <dgm:spPr/>
      <dgm:t>
        <a:bodyPr/>
        <a:lstStyle/>
        <a:p>
          <a:r>
            <a:rPr lang="pl-PL" dirty="0"/>
            <a:t>Używaj języka potocznego i uproszczeń</a:t>
          </a:r>
        </a:p>
      </dgm:t>
    </dgm:pt>
    <dgm:pt modelId="{CDA25155-8796-A946-A345-F0126A1A8B87}" type="parTrans" cxnId="{FED2BC0C-3FCD-EC4C-8532-B949CE8C810F}">
      <dgm:prSet/>
      <dgm:spPr/>
      <dgm:t>
        <a:bodyPr/>
        <a:lstStyle/>
        <a:p>
          <a:endParaRPr lang="pl-PL"/>
        </a:p>
      </dgm:t>
    </dgm:pt>
    <dgm:pt modelId="{0D15383B-EF38-4E49-9AD1-95B6A2946766}" type="sibTrans" cxnId="{FED2BC0C-3FCD-EC4C-8532-B949CE8C810F}">
      <dgm:prSet/>
      <dgm:spPr/>
      <dgm:t>
        <a:bodyPr/>
        <a:lstStyle/>
        <a:p>
          <a:endParaRPr lang="pl-PL"/>
        </a:p>
      </dgm:t>
    </dgm:pt>
    <dgm:pt modelId="{817110F9-71CC-8644-9C1F-E8502715ECFC}">
      <dgm:prSet phldrT="[Tekst]"/>
      <dgm:spPr/>
      <dgm:t>
        <a:bodyPr/>
        <a:lstStyle/>
        <a:p>
          <a:r>
            <a:rPr lang="pl-PL" dirty="0"/>
            <a:t>Języka profesjonalnego używaj tylko wtedy, gdy jest to konieczne</a:t>
          </a:r>
        </a:p>
      </dgm:t>
    </dgm:pt>
    <dgm:pt modelId="{E3A29F8D-FB1B-B749-9A35-6EC293CAC271}" type="parTrans" cxnId="{8C23DEC1-167A-D742-8FDA-44F0DD3783D6}">
      <dgm:prSet/>
      <dgm:spPr/>
      <dgm:t>
        <a:bodyPr/>
        <a:lstStyle/>
        <a:p>
          <a:endParaRPr lang="pl-PL"/>
        </a:p>
      </dgm:t>
    </dgm:pt>
    <dgm:pt modelId="{5A3CDEDA-60C5-264C-B745-500E96CC4FD9}" type="sibTrans" cxnId="{8C23DEC1-167A-D742-8FDA-44F0DD3783D6}">
      <dgm:prSet/>
      <dgm:spPr/>
      <dgm:t>
        <a:bodyPr/>
        <a:lstStyle/>
        <a:p>
          <a:endParaRPr lang="pl-PL"/>
        </a:p>
      </dgm:t>
    </dgm:pt>
    <dgm:pt modelId="{080EAF80-9C4E-B84E-B4C4-98B1BAF76066}">
      <dgm:prSet phldrT="[Tekst]"/>
      <dgm:spPr/>
      <dgm:t>
        <a:bodyPr/>
        <a:lstStyle/>
        <a:p>
          <a:r>
            <a:rPr lang="pl-PL" dirty="0"/>
            <a:t>Pisz w punktach, "krok po kroku"</a:t>
          </a:r>
        </a:p>
      </dgm:t>
    </dgm:pt>
    <dgm:pt modelId="{2882EED3-CB06-FD4D-A0FA-D1FAA5231C09}" type="parTrans" cxnId="{3DDEC71C-747F-464A-B590-3CD005527212}">
      <dgm:prSet/>
      <dgm:spPr/>
      <dgm:t>
        <a:bodyPr/>
        <a:lstStyle/>
        <a:p>
          <a:endParaRPr lang="pl-PL"/>
        </a:p>
      </dgm:t>
    </dgm:pt>
    <dgm:pt modelId="{F284FB52-1740-ED45-B513-69E97FA04773}" type="sibTrans" cxnId="{3DDEC71C-747F-464A-B590-3CD005527212}">
      <dgm:prSet/>
      <dgm:spPr/>
      <dgm:t>
        <a:bodyPr/>
        <a:lstStyle/>
        <a:p>
          <a:endParaRPr lang="pl-PL"/>
        </a:p>
      </dgm:t>
    </dgm:pt>
    <dgm:pt modelId="{1A3E4159-14C8-1F4F-9EC7-3DD71974F11B}">
      <dgm:prSet phldrT="[Tekst]"/>
      <dgm:spPr/>
      <dgm:t>
        <a:bodyPr/>
        <a:lstStyle/>
        <a:p>
          <a:r>
            <a:rPr lang="pl-PL" dirty="0"/>
            <a:t>Operuj na przykładach</a:t>
          </a:r>
        </a:p>
      </dgm:t>
    </dgm:pt>
    <dgm:pt modelId="{BC22076D-0DE2-5141-984F-5C04848E102E}" type="parTrans" cxnId="{CDE860E2-6A58-3F48-9129-6EFB73AF4AAC}">
      <dgm:prSet/>
      <dgm:spPr/>
      <dgm:t>
        <a:bodyPr/>
        <a:lstStyle/>
        <a:p>
          <a:endParaRPr lang="pl-PL"/>
        </a:p>
      </dgm:t>
    </dgm:pt>
    <dgm:pt modelId="{DC1F8566-CD6A-284F-97AF-6546917F91D3}" type="sibTrans" cxnId="{CDE860E2-6A58-3F48-9129-6EFB73AF4AAC}">
      <dgm:prSet/>
      <dgm:spPr/>
      <dgm:t>
        <a:bodyPr/>
        <a:lstStyle/>
        <a:p>
          <a:endParaRPr lang="pl-PL"/>
        </a:p>
      </dgm:t>
    </dgm:pt>
    <dgm:pt modelId="{62D0E7F2-5EDA-CE48-A114-9B259C87DDC9}">
      <dgm:prSet phldrT="[Tekst]"/>
      <dgm:spPr/>
      <dgm:t>
        <a:bodyPr/>
        <a:lstStyle/>
        <a:p>
          <a:r>
            <a:rPr lang="pl-PL" dirty="0"/>
            <a:t>Nie pisz o rzeczach teoretycznych</a:t>
          </a:r>
        </a:p>
      </dgm:t>
    </dgm:pt>
    <dgm:pt modelId="{60C85849-0D34-0E41-A306-29B8FC7B775B}" type="parTrans" cxnId="{44D4705B-11D9-CA41-84ED-4600DCBADC97}">
      <dgm:prSet/>
      <dgm:spPr/>
      <dgm:t>
        <a:bodyPr/>
        <a:lstStyle/>
        <a:p>
          <a:endParaRPr lang="pl-PL"/>
        </a:p>
      </dgm:t>
    </dgm:pt>
    <dgm:pt modelId="{39052E8D-F336-D84C-90C8-434D7571F5B0}" type="sibTrans" cxnId="{44D4705B-11D9-CA41-84ED-4600DCBADC97}">
      <dgm:prSet/>
      <dgm:spPr/>
      <dgm:t>
        <a:bodyPr/>
        <a:lstStyle/>
        <a:p>
          <a:endParaRPr lang="pl-PL"/>
        </a:p>
      </dgm:t>
    </dgm:pt>
    <dgm:pt modelId="{1B964E9F-5C8A-214D-8D97-012559EAEB47}" type="pres">
      <dgm:prSet presAssocID="{62540436-1E6B-DC47-BB8A-9E1CED525D74}" presName="diagram" presStyleCnt="0">
        <dgm:presLayoutVars>
          <dgm:dir/>
          <dgm:resizeHandles val="exact"/>
        </dgm:presLayoutVars>
      </dgm:prSet>
      <dgm:spPr/>
    </dgm:pt>
    <dgm:pt modelId="{8D82E5B4-F8AF-EB4B-A95F-D0B1A33B3918}" type="pres">
      <dgm:prSet presAssocID="{355CE1EC-0746-1D42-9DCF-9C7F1AA00FCE}" presName="node" presStyleLbl="node1" presStyleIdx="0" presStyleCnt="5">
        <dgm:presLayoutVars>
          <dgm:bulletEnabled val="1"/>
        </dgm:presLayoutVars>
      </dgm:prSet>
      <dgm:spPr/>
    </dgm:pt>
    <dgm:pt modelId="{3E506B55-BC09-DF4E-BA56-B527B3B33A89}" type="pres">
      <dgm:prSet presAssocID="{0D15383B-EF38-4E49-9AD1-95B6A2946766}" presName="sibTrans" presStyleCnt="0"/>
      <dgm:spPr/>
    </dgm:pt>
    <dgm:pt modelId="{CE67F5FA-1E9F-4444-AA61-221D69A21FAF}" type="pres">
      <dgm:prSet presAssocID="{817110F9-71CC-8644-9C1F-E8502715ECFC}" presName="node" presStyleLbl="node1" presStyleIdx="1" presStyleCnt="5">
        <dgm:presLayoutVars>
          <dgm:bulletEnabled val="1"/>
        </dgm:presLayoutVars>
      </dgm:prSet>
      <dgm:spPr/>
    </dgm:pt>
    <dgm:pt modelId="{F87AF228-1B1E-B24F-8D77-8F8021E88519}" type="pres">
      <dgm:prSet presAssocID="{5A3CDEDA-60C5-264C-B745-500E96CC4FD9}" presName="sibTrans" presStyleCnt="0"/>
      <dgm:spPr/>
    </dgm:pt>
    <dgm:pt modelId="{E8D24029-DBA6-DF47-A33F-282A97B6CDE0}" type="pres">
      <dgm:prSet presAssocID="{080EAF80-9C4E-B84E-B4C4-98B1BAF76066}" presName="node" presStyleLbl="node1" presStyleIdx="2" presStyleCnt="5">
        <dgm:presLayoutVars>
          <dgm:bulletEnabled val="1"/>
        </dgm:presLayoutVars>
      </dgm:prSet>
      <dgm:spPr/>
    </dgm:pt>
    <dgm:pt modelId="{2419EC9A-2E1C-684F-94CB-92257B8FF415}" type="pres">
      <dgm:prSet presAssocID="{F284FB52-1740-ED45-B513-69E97FA04773}" presName="sibTrans" presStyleCnt="0"/>
      <dgm:spPr/>
    </dgm:pt>
    <dgm:pt modelId="{086D3A3A-B329-D841-812E-54C630EAC765}" type="pres">
      <dgm:prSet presAssocID="{1A3E4159-14C8-1F4F-9EC7-3DD71974F11B}" presName="node" presStyleLbl="node1" presStyleIdx="3" presStyleCnt="5">
        <dgm:presLayoutVars>
          <dgm:bulletEnabled val="1"/>
        </dgm:presLayoutVars>
      </dgm:prSet>
      <dgm:spPr/>
    </dgm:pt>
    <dgm:pt modelId="{C2778D24-6EDD-F941-89A7-36E895ADBBCB}" type="pres">
      <dgm:prSet presAssocID="{DC1F8566-CD6A-284F-97AF-6546917F91D3}" presName="sibTrans" presStyleCnt="0"/>
      <dgm:spPr/>
    </dgm:pt>
    <dgm:pt modelId="{D97B3947-AB79-9F4E-93E8-C4869475F6A7}" type="pres">
      <dgm:prSet presAssocID="{62D0E7F2-5EDA-CE48-A114-9B259C87DDC9}" presName="node" presStyleLbl="node1" presStyleIdx="4" presStyleCnt="5">
        <dgm:presLayoutVars>
          <dgm:bulletEnabled val="1"/>
        </dgm:presLayoutVars>
      </dgm:prSet>
      <dgm:spPr/>
    </dgm:pt>
  </dgm:ptLst>
  <dgm:cxnLst>
    <dgm:cxn modelId="{FED2BC0C-3FCD-EC4C-8532-B949CE8C810F}" srcId="{62540436-1E6B-DC47-BB8A-9E1CED525D74}" destId="{355CE1EC-0746-1D42-9DCF-9C7F1AA00FCE}" srcOrd="0" destOrd="0" parTransId="{CDA25155-8796-A946-A345-F0126A1A8B87}" sibTransId="{0D15383B-EF38-4E49-9AD1-95B6A2946766}"/>
    <dgm:cxn modelId="{3DDEC71C-747F-464A-B590-3CD005527212}" srcId="{62540436-1E6B-DC47-BB8A-9E1CED525D74}" destId="{080EAF80-9C4E-B84E-B4C4-98B1BAF76066}" srcOrd="2" destOrd="0" parTransId="{2882EED3-CB06-FD4D-A0FA-D1FAA5231C09}" sibTransId="{F284FB52-1740-ED45-B513-69E97FA04773}"/>
    <dgm:cxn modelId="{A7FAA44C-54ED-454D-AF90-B4AFAFA3EAF2}" type="presOf" srcId="{080EAF80-9C4E-B84E-B4C4-98B1BAF76066}" destId="{E8D24029-DBA6-DF47-A33F-282A97B6CDE0}" srcOrd="0" destOrd="0" presId="urn:microsoft.com/office/officeart/2005/8/layout/default"/>
    <dgm:cxn modelId="{C775AD4F-6286-E44D-A9CE-2AD4E15E0BDA}" type="presOf" srcId="{355CE1EC-0746-1D42-9DCF-9C7F1AA00FCE}" destId="{8D82E5B4-F8AF-EB4B-A95F-D0B1A33B3918}" srcOrd="0" destOrd="0" presId="urn:microsoft.com/office/officeart/2005/8/layout/default"/>
    <dgm:cxn modelId="{4D622659-ACCF-D24E-BA89-7AC7C2BE9D0E}" type="presOf" srcId="{62D0E7F2-5EDA-CE48-A114-9B259C87DDC9}" destId="{D97B3947-AB79-9F4E-93E8-C4869475F6A7}" srcOrd="0" destOrd="0" presId="urn:microsoft.com/office/officeart/2005/8/layout/default"/>
    <dgm:cxn modelId="{44D4705B-11D9-CA41-84ED-4600DCBADC97}" srcId="{62540436-1E6B-DC47-BB8A-9E1CED525D74}" destId="{62D0E7F2-5EDA-CE48-A114-9B259C87DDC9}" srcOrd="4" destOrd="0" parTransId="{60C85849-0D34-0E41-A306-29B8FC7B775B}" sibTransId="{39052E8D-F336-D84C-90C8-434D7571F5B0}"/>
    <dgm:cxn modelId="{6D7E3362-EA67-DF4D-84C1-46885302E88B}" type="presOf" srcId="{817110F9-71CC-8644-9C1F-E8502715ECFC}" destId="{CE67F5FA-1E9F-4444-AA61-221D69A21FAF}" srcOrd="0" destOrd="0" presId="urn:microsoft.com/office/officeart/2005/8/layout/default"/>
    <dgm:cxn modelId="{2684A16A-1283-7247-B9C6-8B934306791D}" type="presOf" srcId="{62540436-1E6B-DC47-BB8A-9E1CED525D74}" destId="{1B964E9F-5C8A-214D-8D97-012559EAEB47}" srcOrd="0" destOrd="0" presId="urn:microsoft.com/office/officeart/2005/8/layout/default"/>
    <dgm:cxn modelId="{81F702BC-6F4F-5F40-ADA5-22794683FB3F}" type="presOf" srcId="{1A3E4159-14C8-1F4F-9EC7-3DD71974F11B}" destId="{086D3A3A-B329-D841-812E-54C630EAC765}" srcOrd="0" destOrd="0" presId="urn:microsoft.com/office/officeart/2005/8/layout/default"/>
    <dgm:cxn modelId="{8C23DEC1-167A-D742-8FDA-44F0DD3783D6}" srcId="{62540436-1E6B-DC47-BB8A-9E1CED525D74}" destId="{817110F9-71CC-8644-9C1F-E8502715ECFC}" srcOrd="1" destOrd="0" parTransId="{E3A29F8D-FB1B-B749-9A35-6EC293CAC271}" sibTransId="{5A3CDEDA-60C5-264C-B745-500E96CC4FD9}"/>
    <dgm:cxn modelId="{CDE860E2-6A58-3F48-9129-6EFB73AF4AAC}" srcId="{62540436-1E6B-DC47-BB8A-9E1CED525D74}" destId="{1A3E4159-14C8-1F4F-9EC7-3DD71974F11B}" srcOrd="3" destOrd="0" parTransId="{BC22076D-0DE2-5141-984F-5C04848E102E}" sibTransId="{DC1F8566-CD6A-284F-97AF-6546917F91D3}"/>
    <dgm:cxn modelId="{930A2C57-B8B3-E744-84AE-5D406B5BD58D}" type="presParOf" srcId="{1B964E9F-5C8A-214D-8D97-012559EAEB47}" destId="{8D82E5B4-F8AF-EB4B-A95F-D0B1A33B3918}" srcOrd="0" destOrd="0" presId="urn:microsoft.com/office/officeart/2005/8/layout/default"/>
    <dgm:cxn modelId="{60A347E0-310B-0A42-85A5-D37CB671B75D}" type="presParOf" srcId="{1B964E9F-5C8A-214D-8D97-012559EAEB47}" destId="{3E506B55-BC09-DF4E-BA56-B527B3B33A89}" srcOrd="1" destOrd="0" presId="urn:microsoft.com/office/officeart/2005/8/layout/default"/>
    <dgm:cxn modelId="{D1FD02D3-415B-2E4F-9F8D-7353F20C8D92}" type="presParOf" srcId="{1B964E9F-5C8A-214D-8D97-012559EAEB47}" destId="{CE67F5FA-1E9F-4444-AA61-221D69A21FAF}" srcOrd="2" destOrd="0" presId="urn:microsoft.com/office/officeart/2005/8/layout/default"/>
    <dgm:cxn modelId="{99785903-F251-BA4E-80A7-CB93A7A9F77C}" type="presParOf" srcId="{1B964E9F-5C8A-214D-8D97-012559EAEB47}" destId="{F87AF228-1B1E-B24F-8D77-8F8021E88519}" srcOrd="3" destOrd="0" presId="urn:microsoft.com/office/officeart/2005/8/layout/default"/>
    <dgm:cxn modelId="{F34C560B-22EB-0F48-A9BF-0E112383B928}" type="presParOf" srcId="{1B964E9F-5C8A-214D-8D97-012559EAEB47}" destId="{E8D24029-DBA6-DF47-A33F-282A97B6CDE0}" srcOrd="4" destOrd="0" presId="urn:microsoft.com/office/officeart/2005/8/layout/default"/>
    <dgm:cxn modelId="{1E50FD79-24FD-D640-BFDE-3FF31927F813}" type="presParOf" srcId="{1B964E9F-5C8A-214D-8D97-012559EAEB47}" destId="{2419EC9A-2E1C-684F-94CB-92257B8FF415}" srcOrd="5" destOrd="0" presId="urn:microsoft.com/office/officeart/2005/8/layout/default"/>
    <dgm:cxn modelId="{51897EE8-9D18-594A-A76F-5B7EC246AB24}" type="presParOf" srcId="{1B964E9F-5C8A-214D-8D97-012559EAEB47}" destId="{086D3A3A-B329-D841-812E-54C630EAC765}" srcOrd="6" destOrd="0" presId="urn:microsoft.com/office/officeart/2005/8/layout/default"/>
    <dgm:cxn modelId="{ED77E195-AE3C-F547-B50B-FECE77F3956C}" type="presParOf" srcId="{1B964E9F-5C8A-214D-8D97-012559EAEB47}" destId="{C2778D24-6EDD-F941-89A7-36E895ADBBCB}" srcOrd="7" destOrd="0" presId="urn:microsoft.com/office/officeart/2005/8/layout/default"/>
    <dgm:cxn modelId="{B53F49FF-DFA9-1C4D-AC55-35E8631AFAB7}" type="presParOf" srcId="{1B964E9F-5C8A-214D-8D97-012559EAEB47}" destId="{D97B3947-AB79-9F4E-93E8-C4869475F6A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32855-021E-E74E-BF81-D9A74F273AF7}">
      <dsp:nvSpPr>
        <dsp:cNvPr id="0" name=""/>
        <dsp:cNvSpPr/>
      </dsp:nvSpPr>
      <dsp:spPr>
        <a:xfrm>
          <a:off x="0" y="78493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Określ swój cel</a:t>
          </a:r>
        </a:p>
      </dsp:txBody>
      <dsp:txXfrm>
        <a:off x="0" y="784935"/>
        <a:ext cx="3286125" cy="1971675"/>
      </dsp:txXfrm>
    </dsp:sp>
    <dsp:sp modelId="{FADF4F87-B957-3A4D-8855-C750CE12F00B}">
      <dsp:nvSpPr>
        <dsp:cNvPr id="0" name=""/>
        <dsp:cNvSpPr/>
      </dsp:nvSpPr>
      <dsp:spPr>
        <a:xfrm>
          <a:off x="3614737" y="78493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Określ swoją grupę docelową</a:t>
          </a:r>
        </a:p>
      </dsp:txBody>
      <dsp:txXfrm>
        <a:off x="3614737" y="784935"/>
        <a:ext cx="3286125" cy="1971675"/>
      </dsp:txXfrm>
    </dsp:sp>
    <dsp:sp modelId="{76B534F6-6AD3-354F-81F5-3B755F3C2629}">
      <dsp:nvSpPr>
        <dsp:cNvPr id="0" name=""/>
        <dsp:cNvSpPr/>
      </dsp:nvSpPr>
      <dsp:spPr>
        <a:xfrm>
          <a:off x="7229475" y="78493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Poznaj potrzeby swojej grupy docelowej</a:t>
          </a:r>
        </a:p>
      </dsp:txBody>
      <dsp:txXfrm>
        <a:off x="7229475" y="78493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E232D-ADC8-1C4D-A399-6C4EB38B1BE6}">
      <dsp:nvSpPr>
        <dsp:cNvPr id="0" name=""/>
        <dsp:cNvSpPr/>
      </dsp:nvSpPr>
      <dsp:spPr>
        <a:xfrm>
          <a:off x="381221" y="2215"/>
          <a:ext cx="1787848" cy="107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Zaczynanie interakcji od swoich sukcesów (ostatnio wygraliśmy dużą sprawę)</a:t>
          </a:r>
        </a:p>
      </dsp:txBody>
      <dsp:txXfrm>
        <a:off x="381221" y="2215"/>
        <a:ext cx="1787848" cy="1072708"/>
      </dsp:txXfrm>
    </dsp:sp>
    <dsp:sp modelId="{D935CEA5-680C-BE48-9CD5-2D2A8B504E22}">
      <dsp:nvSpPr>
        <dsp:cNvPr id="0" name=""/>
        <dsp:cNvSpPr/>
      </dsp:nvSpPr>
      <dsp:spPr>
        <a:xfrm>
          <a:off x="2347854" y="2215"/>
          <a:ext cx="1787848" cy="107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Przedstawianie się skomplikowanym i długim tekstem</a:t>
          </a:r>
        </a:p>
      </dsp:txBody>
      <dsp:txXfrm>
        <a:off x="2347854" y="2215"/>
        <a:ext cx="1787848" cy="1072708"/>
      </dsp:txXfrm>
    </dsp:sp>
    <dsp:sp modelId="{5778418B-8934-CA49-BE86-DE0E485109B2}">
      <dsp:nvSpPr>
        <dsp:cNvPr id="0" name=""/>
        <dsp:cNvSpPr/>
      </dsp:nvSpPr>
      <dsp:spPr>
        <a:xfrm>
          <a:off x="4314486" y="2215"/>
          <a:ext cx="1787848" cy="107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Mówienie i pisanie zbyt długo</a:t>
          </a:r>
        </a:p>
      </dsp:txBody>
      <dsp:txXfrm>
        <a:off x="4314486" y="2215"/>
        <a:ext cx="1787848" cy="1072708"/>
      </dsp:txXfrm>
    </dsp:sp>
    <dsp:sp modelId="{AD27B530-EAAA-3C4B-9BFF-1B8CB1A0C155}">
      <dsp:nvSpPr>
        <dsp:cNvPr id="0" name=""/>
        <dsp:cNvSpPr/>
      </dsp:nvSpPr>
      <dsp:spPr>
        <a:xfrm>
          <a:off x="6281119" y="2215"/>
          <a:ext cx="1787848" cy="107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Brak regularności</a:t>
          </a:r>
        </a:p>
      </dsp:txBody>
      <dsp:txXfrm>
        <a:off x="6281119" y="2215"/>
        <a:ext cx="1787848" cy="1072708"/>
      </dsp:txXfrm>
    </dsp:sp>
    <dsp:sp modelId="{BBF64464-5BF4-274E-A751-E82BA1C87F63}">
      <dsp:nvSpPr>
        <dsp:cNvPr id="0" name=""/>
        <dsp:cNvSpPr/>
      </dsp:nvSpPr>
      <dsp:spPr>
        <a:xfrm>
          <a:off x="8247752" y="2215"/>
          <a:ext cx="1787848" cy="107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Budowanie muru (jestem guru)</a:t>
          </a:r>
        </a:p>
      </dsp:txBody>
      <dsp:txXfrm>
        <a:off x="8247752" y="2215"/>
        <a:ext cx="1787848" cy="1072708"/>
      </dsp:txXfrm>
    </dsp:sp>
    <dsp:sp modelId="{5938BEF4-EEC5-E04A-A9FA-9CFFF5AEE189}">
      <dsp:nvSpPr>
        <dsp:cNvPr id="0" name=""/>
        <dsp:cNvSpPr/>
      </dsp:nvSpPr>
      <dsp:spPr>
        <a:xfrm>
          <a:off x="381221" y="1253709"/>
          <a:ext cx="1787848" cy="107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Zbyt duża powaga</a:t>
          </a:r>
        </a:p>
      </dsp:txBody>
      <dsp:txXfrm>
        <a:off x="381221" y="1253709"/>
        <a:ext cx="1787848" cy="1072708"/>
      </dsp:txXfrm>
    </dsp:sp>
    <dsp:sp modelId="{A25B151F-C50B-3447-806F-1067EAD89694}">
      <dsp:nvSpPr>
        <dsp:cNvPr id="0" name=""/>
        <dsp:cNvSpPr/>
      </dsp:nvSpPr>
      <dsp:spPr>
        <a:xfrm>
          <a:off x="2347854" y="1253709"/>
          <a:ext cx="1787848" cy="107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Brak interakcji</a:t>
          </a:r>
        </a:p>
      </dsp:txBody>
      <dsp:txXfrm>
        <a:off x="2347854" y="1253709"/>
        <a:ext cx="1787848" cy="1072708"/>
      </dsp:txXfrm>
    </dsp:sp>
    <dsp:sp modelId="{E8EE636B-65F9-9847-9988-965740561EC7}">
      <dsp:nvSpPr>
        <dsp:cNvPr id="0" name=""/>
        <dsp:cNvSpPr/>
      </dsp:nvSpPr>
      <dsp:spPr>
        <a:xfrm>
          <a:off x="4314486" y="1253709"/>
          <a:ext cx="1787848" cy="107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Szybkie zniechęcanie się do publikowania</a:t>
          </a:r>
        </a:p>
      </dsp:txBody>
      <dsp:txXfrm>
        <a:off x="4314486" y="1253709"/>
        <a:ext cx="1787848" cy="1072708"/>
      </dsp:txXfrm>
    </dsp:sp>
    <dsp:sp modelId="{5D18D9E1-2762-1A42-BC9A-E6C306A9A6A1}">
      <dsp:nvSpPr>
        <dsp:cNvPr id="0" name=""/>
        <dsp:cNvSpPr/>
      </dsp:nvSpPr>
      <dsp:spPr>
        <a:xfrm>
          <a:off x="6281119" y="1253709"/>
          <a:ext cx="1787848" cy="107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Zdjęcia z "togą i kawą"</a:t>
          </a:r>
        </a:p>
      </dsp:txBody>
      <dsp:txXfrm>
        <a:off x="6281119" y="1253709"/>
        <a:ext cx="1787848" cy="1072708"/>
      </dsp:txXfrm>
    </dsp:sp>
    <dsp:sp modelId="{E1FFEF8C-261B-BC4F-B3AC-32FFFD5CA688}">
      <dsp:nvSpPr>
        <dsp:cNvPr id="0" name=""/>
        <dsp:cNvSpPr/>
      </dsp:nvSpPr>
      <dsp:spPr>
        <a:xfrm>
          <a:off x="8247752" y="1253709"/>
          <a:ext cx="1787848" cy="107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brak określonego celu</a:t>
          </a:r>
        </a:p>
      </dsp:txBody>
      <dsp:txXfrm>
        <a:off x="8247752" y="1253709"/>
        <a:ext cx="1787848" cy="1072708"/>
      </dsp:txXfrm>
    </dsp:sp>
    <dsp:sp modelId="{612D6216-C70E-3140-A23E-FE77A0488B5A}">
      <dsp:nvSpPr>
        <dsp:cNvPr id="0" name=""/>
        <dsp:cNvSpPr/>
      </dsp:nvSpPr>
      <dsp:spPr>
        <a:xfrm>
          <a:off x="3331170" y="2505202"/>
          <a:ext cx="1787848" cy="107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Treść niezgodna z oczekiwaniami (pokazuję głównie jak biegnę do sądu)</a:t>
          </a:r>
        </a:p>
      </dsp:txBody>
      <dsp:txXfrm>
        <a:off x="3331170" y="2505202"/>
        <a:ext cx="1787848" cy="1072708"/>
      </dsp:txXfrm>
    </dsp:sp>
    <dsp:sp modelId="{80C11CA2-633D-164A-97D5-575ED4AD4AD9}">
      <dsp:nvSpPr>
        <dsp:cNvPr id="0" name=""/>
        <dsp:cNvSpPr/>
      </dsp:nvSpPr>
      <dsp:spPr>
        <a:xfrm>
          <a:off x="5297803" y="2505202"/>
          <a:ext cx="1787848" cy="107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Przenoszenie języka prawnego do SM</a:t>
          </a:r>
        </a:p>
      </dsp:txBody>
      <dsp:txXfrm>
        <a:off x="5297803" y="2505202"/>
        <a:ext cx="1787848" cy="10727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6F881-E886-CA41-96EA-30597DBF36E0}">
      <dsp:nvSpPr>
        <dsp:cNvPr id="0" name=""/>
        <dsp:cNvSpPr/>
      </dsp:nvSpPr>
      <dsp:spPr>
        <a:xfrm>
          <a:off x="903684" y="1914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Nie buduj bariery językowej</a:t>
          </a:r>
        </a:p>
      </dsp:txBody>
      <dsp:txXfrm>
        <a:off x="903684" y="1914"/>
        <a:ext cx="2721322" cy="1632793"/>
      </dsp:txXfrm>
    </dsp:sp>
    <dsp:sp modelId="{D90BC039-2437-324C-B008-204A3C2B3650}">
      <dsp:nvSpPr>
        <dsp:cNvPr id="0" name=""/>
        <dsp:cNvSpPr/>
      </dsp:nvSpPr>
      <dsp:spPr>
        <a:xfrm>
          <a:off x="3897138" y="1914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Staraj się mówić najprościej, jak umiesz</a:t>
          </a:r>
        </a:p>
      </dsp:txBody>
      <dsp:txXfrm>
        <a:off x="3897138" y="1914"/>
        <a:ext cx="2721322" cy="1632793"/>
      </dsp:txXfrm>
    </dsp:sp>
    <dsp:sp modelId="{38CB58A3-EC96-AB41-A849-5D6DF71D9435}">
      <dsp:nvSpPr>
        <dsp:cNvPr id="0" name=""/>
        <dsp:cNvSpPr/>
      </dsp:nvSpPr>
      <dsp:spPr>
        <a:xfrm>
          <a:off x="6890593" y="1914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Pamiętaj o tym, żeby być autentycznym</a:t>
          </a:r>
        </a:p>
      </dsp:txBody>
      <dsp:txXfrm>
        <a:off x="6890593" y="1914"/>
        <a:ext cx="2721322" cy="1632793"/>
      </dsp:txXfrm>
    </dsp:sp>
    <dsp:sp modelId="{9BEC2744-339A-724E-A110-4E3953B53DE6}">
      <dsp:nvSpPr>
        <dsp:cNvPr id="0" name=""/>
        <dsp:cNvSpPr/>
      </dsp:nvSpPr>
      <dsp:spPr>
        <a:xfrm>
          <a:off x="2400411" y="1906839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Czytają Cię różni ludzie, więc nie myl podstawowych pojęć</a:t>
          </a:r>
        </a:p>
      </dsp:txBody>
      <dsp:txXfrm>
        <a:off x="2400411" y="1906839"/>
        <a:ext cx="2721322" cy="1632793"/>
      </dsp:txXfrm>
    </dsp:sp>
    <dsp:sp modelId="{F9D62111-0551-B345-8804-CBB417F8D9BD}">
      <dsp:nvSpPr>
        <dsp:cNvPr id="0" name=""/>
        <dsp:cNvSpPr/>
      </dsp:nvSpPr>
      <dsp:spPr>
        <a:xfrm>
          <a:off x="5393866" y="1906839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Przeczytaj, zanim opublikujesz</a:t>
          </a:r>
        </a:p>
      </dsp:txBody>
      <dsp:txXfrm>
        <a:off x="5393866" y="1906839"/>
        <a:ext cx="2721322" cy="16327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6DBBD-ABD5-F547-9FF2-8204AEC50AF8}">
      <dsp:nvSpPr>
        <dsp:cNvPr id="0" name=""/>
        <dsp:cNvSpPr/>
      </dsp:nvSpPr>
      <dsp:spPr>
        <a:xfrm>
          <a:off x="903684" y="1914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Analizy prawne – są subiektywne</a:t>
          </a:r>
        </a:p>
      </dsp:txBody>
      <dsp:txXfrm>
        <a:off x="903684" y="1914"/>
        <a:ext cx="2721322" cy="1632793"/>
      </dsp:txXfrm>
    </dsp:sp>
    <dsp:sp modelId="{E94862F2-F892-BF43-8EAA-DBA3D45759C9}">
      <dsp:nvSpPr>
        <dsp:cNvPr id="0" name=""/>
        <dsp:cNvSpPr/>
      </dsp:nvSpPr>
      <dsp:spPr>
        <a:xfrm>
          <a:off x="3897138" y="0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Przyjmuj krytykę konstruktywną</a:t>
          </a:r>
        </a:p>
      </dsp:txBody>
      <dsp:txXfrm>
        <a:off x="3897138" y="0"/>
        <a:ext cx="2721322" cy="1632793"/>
      </dsp:txXfrm>
    </dsp:sp>
    <dsp:sp modelId="{0591366A-281E-B44C-82B5-720037CE61E4}">
      <dsp:nvSpPr>
        <dsp:cNvPr id="0" name=""/>
        <dsp:cNvSpPr/>
      </dsp:nvSpPr>
      <dsp:spPr>
        <a:xfrm>
          <a:off x="6890593" y="1914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Nie obrażaj się na swoich odbiorców</a:t>
          </a:r>
        </a:p>
      </dsp:txBody>
      <dsp:txXfrm>
        <a:off x="6890593" y="1914"/>
        <a:ext cx="2721322" cy="1632793"/>
      </dsp:txXfrm>
    </dsp:sp>
    <dsp:sp modelId="{16C4D520-E1F5-634D-9EE5-43EF55092795}">
      <dsp:nvSpPr>
        <dsp:cNvPr id="0" name=""/>
        <dsp:cNvSpPr/>
      </dsp:nvSpPr>
      <dsp:spPr>
        <a:xfrm>
          <a:off x="903684" y="1906839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Bądź gotowy/a na polemikę</a:t>
          </a:r>
        </a:p>
      </dsp:txBody>
      <dsp:txXfrm>
        <a:off x="903684" y="1906839"/>
        <a:ext cx="2721322" cy="1632793"/>
      </dsp:txXfrm>
    </dsp:sp>
    <dsp:sp modelId="{2B419689-24EB-5B4C-BC89-EC8D1B1182B2}">
      <dsp:nvSpPr>
        <dsp:cNvPr id="0" name=""/>
        <dsp:cNvSpPr/>
      </dsp:nvSpPr>
      <dsp:spPr>
        <a:xfrm>
          <a:off x="3897138" y="1906839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Unikaj argumentów personalnych</a:t>
          </a:r>
        </a:p>
      </dsp:txBody>
      <dsp:txXfrm>
        <a:off x="3897138" y="1906839"/>
        <a:ext cx="2721322" cy="1632793"/>
      </dsp:txXfrm>
    </dsp:sp>
    <dsp:sp modelId="{5FA6E226-3EAA-614B-8D12-C12A00B68E5A}">
      <dsp:nvSpPr>
        <dsp:cNvPr id="0" name=""/>
        <dsp:cNvSpPr/>
      </dsp:nvSpPr>
      <dsp:spPr>
        <a:xfrm>
          <a:off x="6890593" y="1906839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Potrzebujesz innych ludzi, ale pamiętaj o niszy</a:t>
          </a:r>
        </a:p>
      </dsp:txBody>
      <dsp:txXfrm>
        <a:off x="6890593" y="1906839"/>
        <a:ext cx="2721322" cy="163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A3B4F-AFC5-F841-8B6F-293B2F0B6544}">
      <dsp:nvSpPr>
        <dsp:cNvPr id="0" name=""/>
        <dsp:cNvSpPr/>
      </dsp:nvSpPr>
      <dsp:spPr>
        <a:xfrm>
          <a:off x="632579" y="2764"/>
          <a:ext cx="2890763" cy="1734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doświadczenie</a:t>
          </a:r>
        </a:p>
      </dsp:txBody>
      <dsp:txXfrm>
        <a:off x="632579" y="2764"/>
        <a:ext cx="2890763" cy="1734457"/>
      </dsp:txXfrm>
    </dsp:sp>
    <dsp:sp modelId="{F124CE06-5534-8641-9EE3-8F2747F64F01}">
      <dsp:nvSpPr>
        <dsp:cNvPr id="0" name=""/>
        <dsp:cNvSpPr/>
      </dsp:nvSpPr>
      <dsp:spPr>
        <a:xfrm>
          <a:off x="3812418" y="2764"/>
          <a:ext cx="2890763" cy="1734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wiedza</a:t>
          </a:r>
        </a:p>
      </dsp:txBody>
      <dsp:txXfrm>
        <a:off x="3812418" y="2764"/>
        <a:ext cx="2890763" cy="1734457"/>
      </dsp:txXfrm>
    </dsp:sp>
    <dsp:sp modelId="{A780BD25-25D9-FB41-A331-259BA62F3ABB}">
      <dsp:nvSpPr>
        <dsp:cNvPr id="0" name=""/>
        <dsp:cNvSpPr/>
      </dsp:nvSpPr>
      <dsp:spPr>
        <a:xfrm>
          <a:off x="6992257" y="2764"/>
          <a:ext cx="2890763" cy="1734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kompetencja</a:t>
          </a:r>
        </a:p>
      </dsp:txBody>
      <dsp:txXfrm>
        <a:off x="6992257" y="2764"/>
        <a:ext cx="2890763" cy="1734457"/>
      </dsp:txXfrm>
    </dsp:sp>
    <dsp:sp modelId="{E048A1A3-1EE0-8540-8064-041F5182CB46}">
      <dsp:nvSpPr>
        <dsp:cNvPr id="0" name=""/>
        <dsp:cNvSpPr/>
      </dsp:nvSpPr>
      <dsp:spPr>
        <a:xfrm>
          <a:off x="632579" y="2026299"/>
          <a:ext cx="2890763" cy="1734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Ukazanie siebie jako profesjonalisty</a:t>
          </a:r>
        </a:p>
      </dsp:txBody>
      <dsp:txXfrm>
        <a:off x="632579" y="2026299"/>
        <a:ext cx="2890763" cy="1734457"/>
      </dsp:txXfrm>
    </dsp:sp>
    <dsp:sp modelId="{233C74C9-F23E-744B-929F-F53E5B756FC8}">
      <dsp:nvSpPr>
        <dsp:cNvPr id="0" name=""/>
        <dsp:cNvSpPr/>
      </dsp:nvSpPr>
      <dsp:spPr>
        <a:xfrm>
          <a:off x="3812418" y="2026299"/>
          <a:ext cx="2890763" cy="1734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Umiejętność podejmowania określonych działań</a:t>
          </a:r>
        </a:p>
      </dsp:txBody>
      <dsp:txXfrm>
        <a:off x="3812418" y="2026299"/>
        <a:ext cx="2890763" cy="1734457"/>
      </dsp:txXfrm>
    </dsp:sp>
    <dsp:sp modelId="{D97D4F64-898B-8E4D-A37A-E31A7C778793}">
      <dsp:nvSpPr>
        <dsp:cNvPr id="0" name=""/>
        <dsp:cNvSpPr/>
      </dsp:nvSpPr>
      <dsp:spPr>
        <a:xfrm>
          <a:off x="6992257" y="2026299"/>
          <a:ext cx="2890763" cy="1734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Nasza osobowość</a:t>
          </a:r>
        </a:p>
      </dsp:txBody>
      <dsp:txXfrm>
        <a:off x="6992257" y="2026299"/>
        <a:ext cx="2890763" cy="1734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D51E2-3DC9-D342-A96D-23CD974DDC00}">
      <dsp:nvSpPr>
        <dsp:cNvPr id="0" name=""/>
        <dsp:cNvSpPr/>
      </dsp:nvSpPr>
      <dsp:spPr>
        <a:xfrm>
          <a:off x="854392" y="117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Bądź autentyczny/a</a:t>
          </a:r>
        </a:p>
      </dsp:txBody>
      <dsp:txXfrm>
        <a:off x="854392" y="1179"/>
        <a:ext cx="2752129" cy="1651277"/>
      </dsp:txXfrm>
    </dsp:sp>
    <dsp:sp modelId="{4F4C4B30-912F-694D-BF52-D7B328399CB5}">
      <dsp:nvSpPr>
        <dsp:cNvPr id="0" name=""/>
        <dsp:cNvSpPr/>
      </dsp:nvSpPr>
      <dsp:spPr>
        <a:xfrm>
          <a:off x="3881735" y="117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Bądź autorytetem</a:t>
          </a:r>
        </a:p>
      </dsp:txBody>
      <dsp:txXfrm>
        <a:off x="3881735" y="1179"/>
        <a:ext cx="2752129" cy="1651277"/>
      </dsp:txXfrm>
    </dsp:sp>
    <dsp:sp modelId="{49376AEC-08D2-F04F-9D7B-C281E6D73850}">
      <dsp:nvSpPr>
        <dsp:cNvPr id="0" name=""/>
        <dsp:cNvSpPr/>
      </dsp:nvSpPr>
      <dsp:spPr>
        <a:xfrm>
          <a:off x="6909077" y="117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Aspiruj</a:t>
          </a:r>
        </a:p>
      </dsp:txBody>
      <dsp:txXfrm>
        <a:off x="6909077" y="1179"/>
        <a:ext cx="2752129" cy="1651277"/>
      </dsp:txXfrm>
    </dsp:sp>
    <dsp:sp modelId="{3547C102-14EE-9C43-AE99-8DB499550B12}">
      <dsp:nvSpPr>
        <dsp:cNvPr id="0" name=""/>
        <dsp:cNvSpPr/>
      </dsp:nvSpPr>
      <dsp:spPr>
        <a:xfrm>
          <a:off x="2368063" y="192766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Udowodnij, że wiesz o czym mówisz</a:t>
          </a:r>
        </a:p>
      </dsp:txBody>
      <dsp:txXfrm>
        <a:off x="2368063" y="1927669"/>
        <a:ext cx="2752129" cy="1651277"/>
      </dsp:txXfrm>
    </dsp:sp>
    <dsp:sp modelId="{1C61827B-DF69-BD46-BA61-D0A4833E1DD3}">
      <dsp:nvSpPr>
        <dsp:cNvPr id="0" name=""/>
        <dsp:cNvSpPr/>
      </dsp:nvSpPr>
      <dsp:spPr>
        <a:xfrm>
          <a:off x="5395406" y="192766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Pokaż, że pasjonuje Cię to, co robisz</a:t>
          </a:r>
        </a:p>
      </dsp:txBody>
      <dsp:txXfrm>
        <a:off x="5395406" y="1927669"/>
        <a:ext cx="2752129" cy="16512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608BC-5CEB-F341-B251-F1FAEF3F4D17}">
      <dsp:nvSpPr>
        <dsp:cNvPr id="0" name=""/>
        <dsp:cNvSpPr/>
      </dsp:nvSpPr>
      <dsp:spPr>
        <a:xfrm>
          <a:off x="1018698" y="1008"/>
          <a:ext cx="2649438" cy="1589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Zacznij od BIO</a:t>
          </a:r>
        </a:p>
      </dsp:txBody>
      <dsp:txXfrm>
        <a:off x="1018698" y="1008"/>
        <a:ext cx="2649438" cy="1589662"/>
      </dsp:txXfrm>
    </dsp:sp>
    <dsp:sp modelId="{5E04C028-83AA-2746-8942-CEFBB77B2FF6}">
      <dsp:nvSpPr>
        <dsp:cNvPr id="0" name=""/>
        <dsp:cNvSpPr/>
      </dsp:nvSpPr>
      <dsp:spPr>
        <a:xfrm>
          <a:off x="3933080" y="1008"/>
          <a:ext cx="2649438" cy="1589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Spróbuj się wyróżnić</a:t>
          </a:r>
        </a:p>
      </dsp:txBody>
      <dsp:txXfrm>
        <a:off x="3933080" y="1008"/>
        <a:ext cx="2649438" cy="1589662"/>
      </dsp:txXfrm>
    </dsp:sp>
    <dsp:sp modelId="{5B80F0D7-2FED-7441-B54E-DD730B378866}">
      <dsp:nvSpPr>
        <dsp:cNvPr id="0" name=""/>
        <dsp:cNvSpPr/>
      </dsp:nvSpPr>
      <dsp:spPr>
        <a:xfrm>
          <a:off x="6847462" y="1008"/>
          <a:ext cx="2649438" cy="1589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Zadbaj o swoje zdjęcie i warstwę graficzną</a:t>
          </a:r>
        </a:p>
      </dsp:txBody>
      <dsp:txXfrm>
        <a:off x="6847462" y="1008"/>
        <a:ext cx="2649438" cy="1589662"/>
      </dsp:txXfrm>
    </dsp:sp>
    <dsp:sp modelId="{725CA59A-AC9A-6C44-A1FB-60C28026DCFC}">
      <dsp:nvSpPr>
        <dsp:cNvPr id="0" name=""/>
        <dsp:cNvSpPr/>
      </dsp:nvSpPr>
      <dsp:spPr>
        <a:xfrm>
          <a:off x="1018698" y="1855614"/>
          <a:ext cx="2649438" cy="1589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Bądź systematyczny/a </a:t>
          </a:r>
        </a:p>
      </dsp:txBody>
      <dsp:txXfrm>
        <a:off x="1018698" y="1855614"/>
        <a:ext cx="2649438" cy="1589662"/>
      </dsp:txXfrm>
    </dsp:sp>
    <dsp:sp modelId="{7E1F2BA2-4AB4-2B49-B9FF-DB496FC96458}">
      <dsp:nvSpPr>
        <dsp:cNvPr id="0" name=""/>
        <dsp:cNvSpPr/>
      </dsp:nvSpPr>
      <dsp:spPr>
        <a:xfrm>
          <a:off x="3933080" y="1861584"/>
          <a:ext cx="2649438" cy="1577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Bądź cierpliwy/a</a:t>
          </a:r>
        </a:p>
      </dsp:txBody>
      <dsp:txXfrm>
        <a:off x="3933080" y="1861584"/>
        <a:ext cx="2649438" cy="1577724"/>
      </dsp:txXfrm>
    </dsp:sp>
    <dsp:sp modelId="{9EC825CC-4CC9-F44C-BA50-B0A559852544}">
      <dsp:nvSpPr>
        <dsp:cNvPr id="0" name=""/>
        <dsp:cNvSpPr/>
      </dsp:nvSpPr>
      <dsp:spPr>
        <a:xfrm>
          <a:off x="6847462" y="1855614"/>
          <a:ext cx="2649438" cy="1589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Wchodź w interakcję</a:t>
          </a:r>
        </a:p>
      </dsp:txBody>
      <dsp:txXfrm>
        <a:off x="6847462" y="1855614"/>
        <a:ext cx="2649438" cy="1589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2095A-C172-7F49-B57B-5A945A263CA5}">
      <dsp:nvSpPr>
        <dsp:cNvPr id="0" name=""/>
        <dsp:cNvSpPr/>
      </dsp:nvSpPr>
      <dsp:spPr>
        <a:xfrm>
          <a:off x="3080" y="7241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Wpisywanie się w trendy tematyczne</a:t>
          </a:r>
        </a:p>
      </dsp:txBody>
      <dsp:txXfrm>
        <a:off x="3080" y="72417"/>
        <a:ext cx="2444055" cy="1466433"/>
      </dsp:txXfrm>
    </dsp:sp>
    <dsp:sp modelId="{A1F5B2E7-FAE2-534C-A449-5A62122FCC12}">
      <dsp:nvSpPr>
        <dsp:cNvPr id="0" name=""/>
        <dsp:cNvSpPr/>
      </dsp:nvSpPr>
      <dsp:spPr>
        <a:xfrm>
          <a:off x="2691541" y="7241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Używanie formatów promowanych przez SM (np. rolki)</a:t>
          </a:r>
        </a:p>
      </dsp:txBody>
      <dsp:txXfrm>
        <a:off x="2691541" y="72417"/>
        <a:ext cx="2444055" cy="1466433"/>
      </dsp:txXfrm>
    </dsp:sp>
    <dsp:sp modelId="{32C25E6E-5C24-E74D-9D33-4521CB078911}">
      <dsp:nvSpPr>
        <dsp:cNvPr id="0" name=""/>
        <dsp:cNvSpPr/>
      </dsp:nvSpPr>
      <dsp:spPr>
        <a:xfrm>
          <a:off x="5380002" y="7241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Systematyczne publikowanie (zarówno postów, jak i </a:t>
          </a:r>
          <a:r>
            <a:rPr lang="pl-PL" sz="1900" kern="1200" dirty="0" err="1"/>
            <a:t>stories</a:t>
          </a:r>
          <a:r>
            <a:rPr lang="pl-PL" sz="1900" kern="1200" dirty="0"/>
            <a:t>) - zachowanie proporcji</a:t>
          </a:r>
        </a:p>
      </dsp:txBody>
      <dsp:txXfrm>
        <a:off x="5380002" y="72417"/>
        <a:ext cx="2444055" cy="1466433"/>
      </dsp:txXfrm>
    </dsp:sp>
    <dsp:sp modelId="{406E2D5D-0ED7-0B47-9971-2D65210E9AB1}">
      <dsp:nvSpPr>
        <dsp:cNvPr id="0" name=""/>
        <dsp:cNvSpPr/>
      </dsp:nvSpPr>
      <dsp:spPr>
        <a:xfrm>
          <a:off x="8068463" y="7241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Znajdź swoją niszę</a:t>
          </a:r>
        </a:p>
      </dsp:txBody>
      <dsp:txXfrm>
        <a:off x="8068463" y="72417"/>
        <a:ext cx="2444055" cy="1466433"/>
      </dsp:txXfrm>
    </dsp:sp>
    <dsp:sp modelId="{3329DBA7-C23E-5240-9C31-C98609F2A78C}">
      <dsp:nvSpPr>
        <dsp:cNvPr id="0" name=""/>
        <dsp:cNvSpPr/>
      </dsp:nvSpPr>
      <dsp:spPr>
        <a:xfrm>
          <a:off x="3080" y="1783256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Nie sprzedawaj na </a:t>
          </a:r>
          <a:r>
            <a:rPr lang="pl-PL" sz="1900" kern="1200" dirty="0" err="1"/>
            <a:t>siłe</a:t>
          </a:r>
          <a:endParaRPr lang="pl-PL" sz="1900" kern="1200" dirty="0"/>
        </a:p>
      </dsp:txBody>
      <dsp:txXfrm>
        <a:off x="3080" y="1783256"/>
        <a:ext cx="2444055" cy="1466433"/>
      </dsp:txXfrm>
    </dsp:sp>
    <dsp:sp modelId="{09D5F6D5-BFF4-2A4D-84AE-EFAF51E42773}">
      <dsp:nvSpPr>
        <dsp:cNvPr id="0" name=""/>
        <dsp:cNvSpPr/>
      </dsp:nvSpPr>
      <dsp:spPr>
        <a:xfrm>
          <a:off x="2691541" y="1783256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Interakcja i odpowiadanie na komentarze</a:t>
          </a:r>
        </a:p>
      </dsp:txBody>
      <dsp:txXfrm>
        <a:off x="2691541" y="1783256"/>
        <a:ext cx="2444055" cy="1466433"/>
      </dsp:txXfrm>
    </dsp:sp>
    <dsp:sp modelId="{93321225-C38E-2B44-902F-95056B5E7B03}">
      <dsp:nvSpPr>
        <dsp:cNvPr id="0" name=""/>
        <dsp:cNvSpPr/>
      </dsp:nvSpPr>
      <dsp:spPr>
        <a:xfrm>
          <a:off x="5380002" y="1783256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Wykorzystywanie słów kluczowych</a:t>
          </a:r>
        </a:p>
      </dsp:txBody>
      <dsp:txXfrm>
        <a:off x="5380002" y="1783256"/>
        <a:ext cx="2444055" cy="1466433"/>
      </dsp:txXfrm>
    </dsp:sp>
    <dsp:sp modelId="{B625DAF5-687E-B44C-BB68-58990DAB3E12}">
      <dsp:nvSpPr>
        <dsp:cNvPr id="0" name=""/>
        <dsp:cNvSpPr/>
      </dsp:nvSpPr>
      <dsp:spPr>
        <a:xfrm>
          <a:off x="8068463" y="1783256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Przedłużaj "życie" swoich treści</a:t>
          </a:r>
        </a:p>
      </dsp:txBody>
      <dsp:txXfrm>
        <a:off x="8068463" y="1783256"/>
        <a:ext cx="2444055" cy="146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90C96-995E-184D-A517-5B14FF1C2275}">
      <dsp:nvSpPr>
        <dsp:cNvPr id="0" name=""/>
        <dsp:cNvSpPr/>
      </dsp:nvSpPr>
      <dsp:spPr>
        <a:xfrm>
          <a:off x="3080" y="31468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Czym się będziesz zajmować</a:t>
          </a:r>
        </a:p>
      </dsp:txBody>
      <dsp:txXfrm>
        <a:off x="3080" y="314687"/>
        <a:ext cx="2444055" cy="1466433"/>
      </dsp:txXfrm>
    </dsp:sp>
    <dsp:sp modelId="{49EC238C-48FB-0944-8BD5-B778D8F61EAB}">
      <dsp:nvSpPr>
        <dsp:cNvPr id="0" name=""/>
        <dsp:cNvSpPr/>
      </dsp:nvSpPr>
      <dsp:spPr>
        <a:xfrm>
          <a:off x="2691541" y="31468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Im bardziej skupisz się na konkretnym temacie, tym będziesz miał/a bardziej wiernych odbiorców</a:t>
          </a:r>
        </a:p>
      </dsp:txBody>
      <dsp:txXfrm>
        <a:off x="2691541" y="314687"/>
        <a:ext cx="2444055" cy="1466433"/>
      </dsp:txXfrm>
    </dsp:sp>
    <dsp:sp modelId="{A8A1811F-D368-5545-9309-425ABF0141BE}">
      <dsp:nvSpPr>
        <dsp:cNvPr id="0" name=""/>
        <dsp:cNvSpPr/>
      </dsp:nvSpPr>
      <dsp:spPr>
        <a:xfrm>
          <a:off x="5380002" y="31468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Pozwoli na docieranie do konkretnych ludzi. </a:t>
          </a:r>
        </a:p>
      </dsp:txBody>
      <dsp:txXfrm>
        <a:off x="5380002" y="314687"/>
        <a:ext cx="2444055" cy="1466433"/>
      </dsp:txXfrm>
    </dsp:sp>
    <dsp:sp modelId="{022414FB-DD2B-1840-B86B-BF3F1E570C8A}">
      <dsp:nvSpPr>
        <dsp:cNvPr id="0" name=""/>
        <dsp:cNvSpPr/>
      </dsp:nvSpPr>
      <dsp:spPr>
        <a:xfrm>
          <a:off x="8068463" y="31468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Piszesz o wszystkim = trudno Cię zidentyfikować</a:t>
          </a:r>
        </a:p>
      </dsp:txBody>
      <dsp:txXfrm>
        <a:off x="8068463" y="314687"/>
        <a:ext cx="2444055" cy="1466433"/>
      </dsp:txXfrm>
    </dsp:sp>
    <dsp:sp modelId="{297453D4-07DB-AF47-8B63-845A829D9EDA}">
      <dsp:nvSpPr>
        <dsp:cNvPr id="0" name=""/>
        <dsp:cNvSpPr/>
      </dsp:nvSpPr>
      <dsp:spPr>
        <a:xfrm>
          <a:off x="1347311" y="2025526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Zbudujesz swoją wiarygodność</a:t>
          </a:r>
        </a:p>
      </dsp:txBody>
      <dsp:txXfrm>
        <a:off x="1347311" y="2025526"/>
        <a:ext cx="2444055" cy="1466433"/>
      </dsp:txXfrm>
    </dsp:sp>
    <dsp:sp modelId="{2F8155E6-0D85-144E-97DA-EB46D35592FC}">
      <dsp:nvSpPr>
        <dsp:cNvPr id="0" name=""/>
        <dsp:cNvSpPr/>
      </dsp:nvSpPr>
      <dsp:spPr>
        <a:xfrm>
          <a:off x="4035772" y="2025526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Zachowasz przejrzystość treści</a:t>
          </a:r>
        </a:p>
      </dsp:txBody>
      <dsp:txXfrm>
        <a:off x="4035772" y="2025526"/>
        <a:ext cx="2444055" cy="1466433"/>
      </dsp:txXfrm>
    </dsp:sp>
    <dsp:sp modelId="{DA0DA080-DE0C-F64E-8793-26A5B7661B06}">
      <dsp:nvSpPr>
        <dsp:cNvPr id="0" name=""/>
        <dsp:cNvSpPr/>
      </dsp:nvSpPr>
      <dsp:spPr>
        <a:xfrm>
          <a:off x="6724233" y="2025526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Dasz odbiorcom powód, aby Cię obserwowali</a:t>
          </a:r>
        </a:p>
      </dsp:txBody>
      <dsp:txXfrm>
        <a:off x="6724233" y="2025526"/>
        <a:ext cx="2444055" cy="14664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E8E30-C015-8E42-A1BA-AD3FFF7A5FFE}">
      <dsp:nvSpPr>
        <dsp:cNvPr id="0" name=""/>
        <dsp:cNvSpPr/>
      </dsp:nvSpPr>
      <dsp:spPr>
        <a:xfrm>
          <a:off x="903684" y="1914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Zachowaj proporcje</a:t>
          </a:r>
        </a:p>
      </dsp:txBody>
      <dsp:txXfrm>
        <a:off x="903684" y="1914"/>
        <a:ext cx="2721322" cy="1632793"/>
      </dsp:txXfrm>
    </dsp:sp>
    <dsp:sp modelId="{0F4A187F-815F-5F4B-BC7F-092B9A49BCB0}">
      <dsp:nvSpPr>
        <dsp:cNvPr id="0" name=""/>
        <dsp:cNvSpPr/>
      </dsp:nvSpPr>
      <dsp:spPr>
        <a:xfrm>
          <a:off x="3897138" y="1914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Bądź na bieżąco przede wszystkim w tematach ze swojej branży</a:t>
          </a:r>
        </a:p>
      </dsp:txBody>
      <dsp:txXfrm>
        <a:off x="3897138" y="1914"/>
        <a:ext cx="2721322" cy="1632793"/>
      </dsp:txXfrm>
    </dsp:sp>
    <dsp:sp modelId="{20001021-7193-FA48-9EDE-9DD551964020}">
      <dsp:nvSpPr>
        <dsp:cNvPr id="0" name=""/>
        <dsp:cNvSpPr/>
      </dsp:nvSpPr>
      <dsp:spPr>
        <a:xfrm>
          <a:off x="6890593" y="1914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Patrz, co robi "konkurencja"</a:t>
          </a:r>
        </a:p>
      </dsp:txBody>
      <dsp:txXfrm>
        <a:off x="6890593" y="1914"/>
        <a:ext cx="2721322" cy="1632793"/>
      </dsp:txXfrm>
    </dsp:sp>
    <dsp:sp modelId="{BDDD81E4-629B-9F49-BBD0-A6824A6F312A}">
      <dsp:nvSpPr>
        <dsp:cNvPr id="0" name=""/>
        <dsp:cNvSpPr/>
      </dsp:nvSpPr>
      <dsp:spPr>
        <a:xfrm>
          <a:off x="3897138" y="1906839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Kreuj trendy</a:t>
          </a:r>
        </a:p>
      </dsp:txBody>
      <dsp:txXfrm>
        <a:off x="3897138" y="1906839"/>
        <a:ext cx="2721322" cy="16327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6F535-036E-804D-B615-DE75302AD71F}">
      <dsp:nvSpPr>
        <dsp:cNvPr id="0" name=""/>
        <dsp:cNvSpPr/>
      </dsp:nvSpPr>
      <dsp:spPr>
        <a:xfrm>
          <a:off x="854392" y="117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Zachęć do obserwowania</a:t>
          </a:r>
        </a:p>
      </dsp:txBody>
      <dsp:txXfrm>
        <a:off x="854392" y="1179"/>
        <a:ext cx="2752129" cy="1651277"/>
      </dsp:txXfrm>
    </dsp:sp>
    <dsp:sp modelId="{28BE2458-C42D-AF47-85D5-D379569A1455}">
      <dsp:nvSpPr>
        <dsp:cNvPr id="0" name=""/>
        <dsp:cNvSpPr/>
      </dsp:nvSpPr>
      <dsp:spPr>
        <a:xfrm>
          <a:off x="3881735" y="117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Treść dodana (np. pojawi się w moim profilu w następnych dniach)</a:t>
          </a:r>
        </a:p>
      </dsp:txBody>
      <dsp:txXfrm>
        <a:off x="3881735" y="1179"/>
        <a:ext cx="2752129" cy="1651277"/>
      </dsp:txXfrm>
    </dsp:sp>
    <dsp:sp modelId="{9C404D34-315A-E747-908E-5F64E9ED9E0A}">
      <dsp:nvSpPr>
        <dsp:cNvPr id="0" name=""/>
        <dsp:cNvSpPr/>
      </dsp:nvSpPr>
      <dsp:spPr>
        <a:xfrm>
          <a:off x="6909077" y="117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Napisz do mnie wiadomość</a:t>
          </a:r>
        </a:p>
      </dsp:txBody>
      <dsp:txXfrm>
        <a:off x="6909077" y="1179"/>
        <a:ext cx="2752129" cy="1651277"/>
      </dsp:txXfrm>
    </dsp:sp>
    <dsp:sp modelId="{ABBE5F42-1434-3349-B9B2-2AA7714D9178}">
      <dsp:nvSpPr>
        <dsp:cNvPr id="0" name=""/>
        <dsp:cNvSpPr/>
      </dsp:nvSpPr>
      <dsp:spPr>
        <a:xfrm>
          <a:off x="2368063" y="192766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Co uważasz o...</a:t>
          </a:r>
        </a:p>
      </dsp:txBody>
      <dsp:txXfrm>
        <a:off x="2368063" y="1927669"/>
        <a:ext cx="2752129" cy="1651277"/>
      </dsp:txXfrm>
    </dsp:sp>
    <dsp:sp modelId="{6AB99A69-9B0D-444A-89DF-E219E9E3364F}">
      <dsp:nvSpPr>
        <dsp:cNvPr id="0" name=""/>
        <dsp:cNvSpPr/>
      </dsp:nvSpPr>
      <dsp:spPr>
        <a:xfrm>
          <a:off x="5395406" y="192766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Kliknij w link, aby dowiedzieć się więcej</a:t>
          </a:r>
        </a:p>
      </dsp:txBody>
      <dsp:txXfrm>
        <a:off x="5395406" y="1927669"/>
        <a:ext cx="2752129" cy="16512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2E5B4-F8AF-EB4B-A95F-D0B1A33B3918}">
      <dsp:nvSpPr>
        <dsp:cNvPr id="0" name=""/>
        <dsp:cNvSpPr/>
      </dsp:nvSpPr>
      <dsp:spPr>
        <a:xfrm>
          <a:off x="903684" y="1914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Używaj języka potocznego i uproszczeń</a:t>
          </a:r>
        </a:p>
      </dsp:txBody>
      <dsp:txXfrm>
        <a:off x="903684" y="1914"/>
        <a:ext cx="2721322" cy="1632793"/>
      </dsp:txXfrm>
    </dsp:sp>
    <dsp:sp modelId="{CE67F5FA-1E9F-4444-AA61-221D69A21FAF}">
      <dsp:nvSpPr>
        <dsp:cNvPr id="0" name=""/>
        <dsp:cNvSpPr/>
      </dsp:nvSpPr>
      <dsp:spPr>
        <a:xfrm>
          <a:off x="3897138" y="1914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Języka profesjonalnego używaj tylko wtedy, gdy jest to konieczne</a:t>
          </a:r>
        </a:p>
      </dsp:txBody>
      <dsp:txXfrm>
        <a:off x="3897138" y="1914"/>
        <a:ext cx="2721322" cy="1632793"/>
      </dsp:txXfrm>
    </dsp:sp>
    <dsp:sp modelId="{E8D24029-DBA6-DF47-A33F-282A97B6CDE0}">
      <dsp:nvSpPr>
        <dsp:cNvPr id="0" name=""/>
        <dsp:cNvSpPr/>
      </dsp:nvSpPr>
      <dsp:spPr>
        <a:xfrm>
          <a:off x="6890593" y="1914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Pisz w punktach, "krok po kroku"</a:t>
          </a:r>
        </a:p>
      </dsp:txBody>
      <dsp:txXfrm>
        <a:off x="6890593" y="1914"/>
        <a:ext cx="2721322" cy="1632793"/>
      </dsp:txXfrm>
    </dsp:sp>
    <dsp:sp modelId="{086D3A3A-B329-D841-812E-54C630EAC765}">
      <dsp:nvSpPr>
        <dsp:cNvPr id="0" name=""/>
        <dsp:cNvSpPr/>
      </dsp:nvSpPr>
      <dsp:spPr>
        <a:xfrm>
          <a:off x="2400411" y="1906839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Operuj na przykładach</a:t>
          </a:r>
        </a:p>
      </dsp:txBody>
      <dsp:txXfrm>
        <a:off x="2400411" y="1906839"/>
        <a:ext cx="2721322" cy="1632793"/>
      </dsp:txXfrm>
    </dsp:sp>
    <dsp:sp modelId="{D97B3947-AB79-9F4E-93E8-C4869475F6A7}">
      <dsp:nvSpPr>
        <dsp:cNvPr id="0" name=""/>
        <dsp:cNvSpPr/>
      </dsp:nvSpPr>
      <dsp:spPr>
        <a:xfrm>
          <a:off x="5393866" y="1906839"/>
          <a:ext cx="2721322" cy="16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Nie pisz o rzeczach teoretycznych</a:t>
          </a:r>
        </a:p>
      </dsp:txBody>
      <dsp:txXfrm>
        <a:off x="5393866" y="1906839"/>
        <a:ext cx="2721322" cy="163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DC162-7FCE-E438-B4B8-98CB8A64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7A60F94-65FC-9728-C010-C2966D3EA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98CD8E-D775-6DF0-ED5C-6DBEB455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DE11E9-B65F-C70A-28C9-9EBAFF66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5AA942-DA71-5AA6-A7EB-044A09BE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0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7AEF2C-69EC-05A7-F1BE-3DEF515F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8FAA23-94BC-5C8C-B733-3169D5327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C6E878-F961-0E0B-A0E7-4594C93F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4368B3-E2F0-9F1E-D902-01D59B8E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05C8F1-3D63-C204-8FEC-F73CE5B3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63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B64BC65-FCB8-8AEB-70AD-D0A4F2744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C8E0D5F-5DD5-A2DE-1530-0D0633283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8E4CF3-6C93-7D80-2D03-5E8291AE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3FBBD5-B3EA-FB89-55C0-D93B6287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ED4717-57E6-0CFA-FF7A-A21904AF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96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EBA49-ABE1-F7BF-FC43-450C759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93F4AB-8C4F-B9BA-EF4E-1E572DAE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2B8D89-C2A1-20B7-BADC-0C5FC08E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F441A2-7E95-B9AD-C246-9432793C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AB2B44-7B23-6CD8-12BE-136431C0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50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D8D7A-CF1E-B96F-B810-890094CF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28B87-B4F0-FAC5-DE96-7C3F67A5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F24BC2-6616-25A3-DB28-5A5854C4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ABE531-AC88-8851-416A-1D281A24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E4846B-DCFB-2318-8D98-2D6263E3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62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401806-F1C8-5877-295A-54F74874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7E54D3-8108-8CA0-56B6-FB984DCCB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E7EE90-7110-4462-F5A2-200247D5D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859F9B-15AC-0E88-BAA6-1EF837DA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B38428-C70D-76CC-A6C4-3057A547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231488-4B1C-28CA-E479-17B34758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86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1D09D-5FAF-FE5A-1A20-35DEDB09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628C4-AB4B-4313-784C-3B32E5F6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480AB2-EB9A-4831-0EBE-260A31161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53B32C-BEAB-5290-E13F-5C5678C69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4224DE7-15BD-6996-E7CE-866B1A282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FA97C29-2345-31F5-54FE-B35A8BAA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C599743-DD13-5451-4325-5D04B87D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22167E-A695-44CC-6BEC-4F7F551C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72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825E6-DDFC-BF2B-5809-6C533D1F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45BB7CA-A91D-7D82-3481-E9158440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ED3548-EC91-2FA1-B4BA-0C818B4A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DD9FBB-E31E-043A-FF84-FD790FB3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36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40E80D-118B-969B-F9CD-EA4020FB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B6AC7E0-078D-4AD2-67E9-C9D3C74E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4AEFF5-B7A3-6510-7FF6-10192202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61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B5CCBC-BB46-B1B9-744D-4AC0C6F5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1B863D-F4A6-A733-FBAF-3939C0F7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B4C163-6FDF-65E3-7D8E-E8D2D9425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21D97D-EA6E-F310-5365-927E9CA3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D8B308-CE07-5B43-C176-AD7CEA45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2FC812-226B-79FB-F8AD-DC1CF68A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68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1C577D-3222-10C3-B482-22613498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794894-283E-B64B-0863-6A1B68029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ADD726-8280-7185-3BFE-CDFE27CDE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25C6BA-FEB1-5047-8C83-CBAD7000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3F3357-0F45-21B8-CBA8-8F31C86D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20C2A4-083F-CC02-FFAB-C9A7081C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FEF2044-6FF0-9CB9-868E-6A61CA64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29703B-6EB6-7D85-FAC8-7238ACAB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08BAB1-E5C7-C9A2-CABD-B62590D0B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6291D0-7D5D-7098-9153-D7BD84332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2A025A-8A2A-75EF-35AD-FA88AE97E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5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FF9A-84EE-CB5A-5D87-C009B3B30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0520"/>
            <a:ext cx="9144000" cy="2387600"/>
          </a:xfrm>
        </p:spPr>
        <p:txBody>
          <a:bodyPr/>
          <a:lstStyle/>
          <a:p>
            <a:r>
              <a:rPr lang="pl-PL" dirty="0"/>
              <a:t>Prawnik w sieci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855772-4E42-4BE4-2CCB-4AA814315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8634"/>
            <a:ext cx="9144000" cy="1308538"/>
          </a:xfrm>
        </p:spPr>
        <p:txBody>
          <a:bodyPr>
            <a:normAutofit/>
          </a:bodyPr>
          <a:lstStyle/>
          <a:p>
            <a:r>
              <a:rPr lang="pl-PL" sz="2000" b="1" i="1" u="none" strike="noStrike" dirty="0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Sfinansowano przez Narodowy Instytut Wolności - Centrum Rozwoju Społeczeństwa Obywatelskiego z Rządowego Programu Fundusz Inicjatyw Obywatelskich NOWEFIO na lata 2021-2030.</a:t>
            </a:r>
            <a:endParaRPr lang="pl-PL" sz="2000"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CEA20422-8B7A-FF0A-84E6-5961A2D9C530}"/>
              </a:ext>
            </a:extLst>
          </p:cNvPr>
          <p:cNvSpPr txBox="1">
            <a:spLocks/>
          </p:cNvSpPr>
          <p:nvPr/>
        </p:nvSpPr>
        <p:spPr>
          <a:xfrm>
            <a:off x="1524000" y="249490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O komunikacji prawniczej w </a:t>
            </a:r>
            <a:r>
              <a:rPr lang="pl-PL" dirty="0" err="1"/>
              <a:t>Social</a:t>
            </a:r>
            <a:r>
              <a:rPr lang="pl-PL" dirty="0"/>
              <a:t> Mediach</a:t>
            </a:r>
          </a:p>
          <a:p>
            <a:endParaRPr lang="pl-PL" dirty="0"/>
          </a:p>
          <a:p>
            <a:r>
              <a:rPr lang="pl-PL" dirty="0"/>
              <a:t>Dr Kamil Stępniak</a:t>
            </a:r>
          </a:p>
        </p:txBody>
      </p:sp>
      <p:pic>
        <p:nvPicPr>
          <p:cNvPr id="6" name="Obraz 5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930D9398-8455-5F41-137B-1E8C92643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8" name="Obraz 7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CEAD987E-1BC8-8C35-01CC-6993ADF5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93DCDC-31BF-A8FB-B53C-84E9E835D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4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Przepis na sukces?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Prosta komunikacja</a:t>
            </a:r>
          </a:p>
          <a:p>
            <a:r>
              <a:rPr lang="pl-PL" dirty="0"/>
              <a:t>Pisanie o rzeczach, które są omawiane w przestrzeni publicznej</a:t>
            </a:r>
          </a:p>
          <a:p>
            <a:r>
              <a:rPr lang="pl-PL" dirty="0"/>
              <a:t>Bycie ekspertem</a:t>
            </a:r>
          </a:p>
          <a:p>
            <a:r>
              <a:rPr lang="pl-PL" dirty="0"/>
              <a:t>Bycie pozytywnie nastawionym do ludzi</a:t>
            </a:r>
          </a:p>
          <a:p>
            <a:r>
              <a:rPr lang="pl-PL" dirty="0"/>
              <a:t>Wpisywanie się w trendy</a:t>
            </a:r>
          </a:p>
          <a:p>
            <a:r>
              <a:rPr lang="pl-PL" dirty="0"/>
              <a:t>Budowanie wizerunku (w tym także pokazywanie siebie)</a:t>
            </a:r>
          </a:p>
          <a:p>
            <a:r>
              <a:rPr lang="pl-PL" dirty="0"/>
              <a:t>Zachowywanie odpowiednich proporcji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złapać zasięgi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9622E927-D800-3F8A-881D-66B69CEE6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957546"/>
              </p:ext>
            </p:extLst>
          </p:nvPr>
        </p:nvGraphicFramePr>
        <p:xfrm>
          <a:off x="838200" y="1825625"/>
          <a:ext cx="10515600" cy="332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Dostosowanie treści do mediów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Musisz dostosować treść do SM, w których publikujesz</a:t>
            </a:r>
          </a:p>
          <a:p>
            <a:r>
              <a:rPr lang="pl-PL" dirty="0"/>
              <a:t>Musisz dostosować język do tego, do kogo kierujesz swój przekaz</a:t>
            </a:r>
          </a:p>
          <a:p>
            <a:r>
              <a:rPr lang="pl-PL" dirty="0"/>
              <a:t>Dostosuj długość swojej wypowiedzi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9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Nisza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8E481EC-98BB-53B0-3AF8-FD8C25024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339072"/>
              </p:ext>
            </p:extLst>
          </p:nvPr>
        </p:nvGraphicFramePr>
        <p:xfrm>
          <a:off x="838200" y="1825625"/>
          <a:ext cx="10515600" cy="380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Poruszanie innych tematów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4C968DF8-07C8-39C7-2A10-151B19007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506438"/>
              </p:ext>
            </p:extLst>
          </p:nvPr>
        </p:nvGraphicFramePr>
        <p:xfrm>
          <a:off x="838200" y="1825625"/>
          <a:ext cx="10515600" cy="354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0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Wchodź w interakcję, aby zyskać obserwujących (CTA)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4F3D9984-C4ED-0A5B-B7DE-E90B64B37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48107"/>
              </p:ext>
            </p:extLst>
          </p:nvPr>
        </p:nvGraphicFramePr>
        <p:xfrm>
          <a:off x="838200" y="1825625"/>
          <a:ext cx="10515600" cy="358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6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Sprawdzaj statystyki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Skąd są Twoi odbiorcy</a:t>
            </a:r>
          </a:p>
          <a:p>
            <a:r>
              <a:rPr lang="pl-PL" sz="2400" dirty="0"/>
              <a:t>W jakim wieku są</a:t>
            </a:r>
          </a:p>
          <a:p>
            <a:r>
              <a:rPr lang="pl-PL" sz="2400" dirty="0"/>
              <a:t>Jakie masz zasięgi</a:t>
            </a:r>
          </a:p>
          <a:p>
            <a:endParaRPr lang="pl-PL" sz="2400" dirty="0"/>
          </a:p>
          <a:p>
            <a:r>
              <a:rPr lang="pl-PL" sz="2400" dirty="0"/>
              <a:t>Obecnie to już nie „polubienia” są najważniejsze</a:t>
            </a:r>
          </a:p>
          <a:p>
            <a:endParaRPr lang="pl-PL" sz="2400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prosto mówić o prawie?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507403A-DB6D-04C7-D1FD-ED4DE7A1D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830730"/>
              </p:ext>
            </p:extLst>
          </p:nvPr>
        </p:nvGraphicFramePr>
        <p:xfrm>
          <a:off x="838200" y="1825625"/>
          <a:ext cx="10515600" cy="354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błędy popełniają prawnicy w SM?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9B372B9-5ABB-E09A-F0A8-501ADCB99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16188"/>
              </p:ext>
            </p:extLst>
          </p:nvPr>
        </p:nvGraphicFramePr>
        <p:xfrm>
          <a:off x="838200" y="1825625"/>
          <a:ext cx="10416822" cy="358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Język w mediach społecznościowych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F73F59E-AC02-2F19-FC88-54E7C1A6C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468289"/>
              </p:ext>
            </p:extLst>
          </p:nvPr>
        </p:nvGraphicFramePr>
        <p:xfrm>
          <a:off x="838200" y="1825625"/>
          <a:ext cx="10515600" cy="354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2E5DD-425D-B34A-5E5A-2E76F8B1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Budowanie profilu prawnika w Internecie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E1791E85-2309-47C7-0544-920FBD4E6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A49933C8-2734-CB4E-66B7-700018F2D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D0404804-A2A4-F4EB-8E7E-9396511F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812C68C2-EB44-A20B-01A9-D35D4F9D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Kim jestem?</a:t>
            </a:r>
          </a:p>
          <a:p>
            <a:r>
              <a:rPr lang="pl-PL" dirty="0"/>
              <a:t>W czym się specjalizuję?</a:t>
            </a:r>
          </a:p>
          <a:p>
            <a:r>
              <a:rPr lang="pl-PL" dirty="0"/>
              <a:t>O czym chcę mówić?</a:t>
            </a:r>
          </a:p>
          <a:p>
            <a:r>
              <a:rPr lang="pl-PL" dirty="0"/>
              <a:t>Jaką formę przekazu chcę wybrać</a:t>
            </a:r>
          </a:p>
          <a:p>
            <a:endParaRPr lang="pl-PL" dirty="0"/>
          </a:p>
          <a:p>
            <a:r>
              <a:rPr lang="pl-PL" dirty="0"/>
              <a:t>Na powyższej podstawie określamy w jakim portalu będziemy publikowali treść</a:t>
            </a:r>
          </a:p>
        </p:txBody>
      </p:sp>
    </p:spTree>
    <p:extLst>
      <p:ext uri="{BB962C8B-B14F-4D97-AF65-F5344CB8AC3E}">
        <p14:creationId xmlns:p14="http://schemas.microsoft.com/office/powerpoint/2010/main" val="319190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Przygotuj się na krytykę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5DE459CE-AF40-BCDC-5385-7FFEA0782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508860"/>
              </p:ext>
            </p:extLst>
          </p:nvPr>
        </p:nvGraphicFramePr>
        <p:xfrm>
          <a:off x="838200" y="1596831"/>
          <a:ext cx="10515600" cy="354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Wykaz źródeł i polecanej literatury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400" dirty="0"/>
              <a:t>D. Żak, jak znaleźć niszę? I zacząć zarabiać na swojej pasji i doświadczeniu?</a:t>
            </a:r>
          </a:p>
          <a:p>
            <a:r>
              <a:rPr lang="pl-PL" sz="1400" dirty="0"/>
              <a:t>A. Roguski, Zrozumieć </a:t>
            </a:r>
            <a:r>
              <a:rPr lang="pl-PL" sz="1400" dirty="0" err="1"/>
              <a:t>Social</a:t>
            </a:r>
            <a:r>
              <a:rPr lang="pl-PL" sz="1400" dirty="0"/>
              <a:t> Media, 2020</a:t>
            </a:r>
          </a:p>
          <a:p>
            <a:r>
              <a:rPr lang="pl-PL" sz="1400" dirty="0"/>
              <a:t>A. </a:t>
            </a:r>
            <a:r>
              <a:rPr lang="pl-PL" sz="1400" dirty="0" err="1"/>
              <a:t>Miotk</a:t>
            </a:r>
            <a:r>
              <a:rPr lang="pl-PL" sz="1400" dirty="0"/>
              <a:t>. Skuteczne </a:t>
            </a:r>
            <a:r>
              <a:rPr lang="pl-PL" sz="1400" dirty="0" err="1"/>
              <a:t>Social</a:t>
            </a:r>
            <a:r>
              <a:rPr lang="pl-PL" sz="1400" dirty="0"/>
              <a:t> Media, Prowadź działania, osiągaj zamierzone efekty, 2017</a:t>
            </a:r>
          </a:p>
          <a:p>
            <a:r>
              <a:rPr lang="pl-PL" sz="1400" dirty="0"/>
              <a:t>M. Skwarek, Perswazja w </a:t>
            </a:r>
            <a:r>
              <a:rPr lang="pl-PL" sz="1400" dirty="0" err="1"/>
              <a:t>Social</a:t>
            </a:r>
            <a:r>
              <a:rPr lang="pl-PL" sz="1400" dirty="0"/>
              <a:t> Mediach, czyli jak sprzedawać tam, gdzie inni tylko zdobywają </a:t>
            </a:r>
            <a:r>
              <a:rPr lang="pl-PL" sz="1400" dirty="0" err="1"/>
              <a:t>lajki</a:t>
            </a:r>
            <a:r>
              <a:rPr lang="pl-PL" sz="1400"/>
              <a:t>, 2021</a:t>
            </a:r>
            <a:endParaRPr lang="pl-PL" sz="1400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4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zrobić, zanim zacznę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448C1B12-8C2C-D05B-1F61-F62723105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036725"/>
              </p:ext>
            </p:extLst>
          </p:nvPr>
        </p:nvGraphicFramePr>
        <p:xfrm>
          <a:off x="838200" y="1825625"/>
          <a:ext cx="10515600" cy="354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3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publikują prawnicy?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Facebook</a:t>
            </a:r>
          </a:p>
          <a:p>
            <a:r>
              <a:rPr lang="pl-PL" dirty="0"/>
              <a:t>Instagram</a:t>
            </a:r>
          </a:p>
          <a:p>
            <a:r>
              <a:rPr lang="pl-PL" dirty="0"/>
              <a:t>LinkedIn</a:t>
            </a:r>
          </a:p>
          <a:p>
            <a:r>
              <a:rPr lang="pl-PL" dirty="0" err="1"/>
              <a:t>TikTok</a:t>
            </a:r>
            <a:endParaRPr lang="pl-PL" dirty="0"/>
          </a:p>
          <a:p>
            <a:r>
              <a:rPr lang="pl-PL" dirty="0" err="1"/>
              <a:t>Twtter</a:t>
            </a:r>
            <a:r>
              <a:rPr lang="pl-PL" dirty="0"/>
              <a:t>/ X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Nazwa jest ważna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Sposoby określania nazwy Twojego profilu</a:t>
            </a:r>
          </a:p>
          <a:p>
            <a:endParaRPr lang="pl-PL" dirty="0"/>
          </a:p>
          <a:p>
            <a:r>
              <a:rPr lang="pl-PL" dirty="0"/>
              <a:t>Pani od…, Pan od…</a:t>
            </a:r>
          </a:p>
          <a:p>
            <a:endParaRPr lang="pl-PL" dirty="0"/>
          </a:p>
          <a:p>
            <a:r>
              <a:rPr lang="pl-PL"/>
              <a:t>Mecenas</a:t>
            </a:r>
            <a:endParaRPr lang="pl-PL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1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Marka osobista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C5D73C8-BF07-2C70-56A1-84647D3B0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123089"/>
              </p:ext>
            </p:extLst>
          </p:nvPr>
        </p:nvGraphicFramePr>
        <p:xfrm>
          <a:off x="838200" y="1485811"/>
          <a:ext cx="10515600" cy="376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8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Markę osobistą – musisz komunikować prosto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pl-PL" dirty="0"/>
              <a:t>Opisz siebie jednym zdaniem</a:t>
            </a:r>
          </a:p>
          <a:p>
            <a:r>
              <a:rPr lang="pl-PL" dirty="0"/>
              <a:t>Znajdź obszar, który Cię wyróżnia</a:t>
            </a:r>
          </a:p>
          <a:p>
            <a:r>
              <a:rPr lang="pl-PL" dirty="0"/>
              <a:t>Napisz o swoich osiągnięciach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Określ czym się wyróżniasz w swojej branży, dlaczego właśnie Ciebie warto obserwować.</a:t>
            </a:r>
          </a:p>
          <a:p>
            <a:r>
              <a:rPr lang="pl-PL" dirty="0"/>
              <a:t>Nie ściemniaj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budowania marki osobistej w Internecie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CD9D2F4-D191-0C35-A716-D0DE01093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927499"/>
              </p:ext>
            </p:extLst>
          </p:nvPr>
        </p:nvGraphicFramePr>
        <p:xfrm>
          <a:off x="838200" y="1825625"/>
          <a:ext cx="10515600" cy="358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Przepis na sukces?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7E486A25-7D77-275C-3B5C-A5880C224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895815"/>
              </p:ext>
            </p:extLst>
          </p:nvPr>
        </p:nvGraphicFramePr>
        <p:xfrm>
          <a:off x="838200" y="1825625"/>
          <a:ext cx="10515600" cy="344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05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724</Words>
  <Application>Microsoft Macintosh PowerPoint</Application>
  <PresentationFormat>Panoramiczny</PresentationFormat>
  <Paragraphs>139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Motyw pakietu Office</vt:lpstr>
      <vt:lpstr>Prawnik w sieci</vt:lpstr>
      <vt:lpstr>Budowanie profilu prawnika w Internecie</vt:lpstr>
      <vt:lpstr>Co zrobić, zanim zacznę</vt:lpstr>
      <vt:lpstr>Gdzie publikują prawnicy?</vt:lpstr>
      <vt:lpstr>Nazwa jest ważna</vt:lpstr>
      <vt:lpstr>Marka osobista</vt:lpstr>
      <vt:lpstr>Markę osobistą – musisz komunikować prosto</vt:lpstr>
      <vt:lpstr>Zasady budowania marki osobistej w Internecie</vt:lpstr>
      <vt:lpstr>Przepis na sukces?</vt:lpstr>
      <vt:lpstr>Przepis na sukces?</vt:lpstr>
      <vt:lpstr>Jak złapać zasięgi</vt:lpstr>
      <vt:lpstr>Dostosowanie treści do mediów</vt:lpstr>
      <vt:lpstr>Nisza</vt:lpstr>
      <vt:lpstr>Poruszanie innych tematów</vt:lpstr>
      <vt:lpstr>Wchodź w interakcję, aby zyskać obserwujących (CTA)</vt:lpstr>
      <vt:lpstr>Sprawdzaj statystyki</vt:lpstr>
      <vt:lpstr>Jak prosto mówić o prawie?</vt:lpstr>
      <vt:lpstr>Jakie błędy popełniają prawnicy w SM?</vt:lpstr>
      <vt:lpstr>Język w mediach społecznościowych</vt:lpstr>
      <vt:lpstr>Przygotuj się na krytykę</vt:lpstr>
      <vt:lpstr>Wykaz źródeł i polecanej literatury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prawny a język prawniczy</dc:title>
  <dc:creator>Kamil Stępniak</dc:creator>
  <cp:lastModifiedBy>Kamil Stępniak</cp:lastModifiedBy>
  <cp:revision>12</cp:revision>
  <dcterms:created xsi:type="dcterms:W3CDTF">2023-12-13T13:38:41Z</dcterms:created>
  <dcterms:modified xsi:type="dcterms:W3CDTF">2023-12-16T14:02:32Z</dcterms:modified>
</cp:coreProperties>
</file>