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60" r:id="rId7"/>
    <p:sldId id="276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5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342"/>
    <p:restoredTop sz="94694"/>
  </p:normalViewPr>
  <p:slideViewPr>
    <p:cSldViewPr snapToGrid="0">
      <p:cViewPr varScale="1">
        <p:scale>
          <a:sx n="113" d="100"/>
          <a:sy n="113" d="100"/>
        </p:scale>
        <p:origin x="184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42178-73A1-D745-B9EE-880C5FF5A416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F6B2F06-283A-C640-B4F4-53AA27F82BDD}">
      <dgm:prSet phldrT="[Tekst]"/>
      <dgm:spPr/>
      <dgm:t>
        <a:bodyPr/>
        <a:lstStyle/>
        <a:p>
          <a:r>
            <a:rPr lang="pl-PL" dirty="0"/>
            <a:t>Zabawny</a:t>
          </a:r>
        </a:p>
      </dgm:t>
    </dgm:pt>
    <dgm:pt modelId="{1C902128-D958-DF44-98FE-4919C6731AD2}" type="parTrans" cxnId="{C0880322-5E78-6C47-9586-8DEE59E12D03}">
      <dgm:prSet/>
      <dgm:spPr/>
      <dgm:t>
        <a:bodyPr/>
        <a:lstStyle/>
        <a:p>
          <a:endParaRPr lang="pl-PL"/>
        </a:p>
      </dgm:t>
    </dgm:pt>
    <dgm:pt modelId="{265A529B-4A53-A54C-95EC-DDB4B9A0AEB6}" type="sibTrans" cxnId="{C0880322-5E78-6C47-9586-8DEE59E12D03}">
      <dgm:prSet/>
      <dgm:spPr/>
      <dgm:t>
        <a:bodyPr/>
        <a:lstStyle/>
        <a:p>
          <a:endParaRPr lang="pl-PL"/>
        </a:p>
      </dgm:t>
    </dgm:pt>
    <dgm:pt modelId="{753EE08F-4FB2-EB4D-AF25-DFDBCBC719E2}">
      <dgm:prSet phldrT="[Tekst]"/>
      <dgm:spPr/>
      <dgm:t>
        <a:bodyPr/>
        <a:lstStyle/>
        <a:p>
          <a:r>
            <a:rPr lang="pl-PL" dirty="0"/>
            <a:t>Edukacyjny</a:t>
          </a:r>
        </a:p>
      </dgm:t>
    </dgm:pt>
    <dgm:pt modelId="{94B345EE-FDAD-124C-9317-617DABE477C1}" type="parTrans" cxnId="{8640E8E0-AF22-8549-B9C0-D2AA8F9954C8}">
      <dgm:prSet/>
      <dgm:spPr/>
      <dgm:t>
        <a:bodyPr/>
        <a:lstStyle/>
        <a:p>
          <a:endParaRPr lang="pl-PL"/>
        </a:p>
      </dgm:t>
    </dgm:pt>
    <dgm:pt modelId="{CC158E05-2039-6E49-88D4-47A9271628E8}" type="sibTrans" cxnId="{8640E8E0-AF22-8549-B9C0-D2AA8F9954C8}">
      <dgm:prSet/>
      <dgm:spPr/>
      <dgm:t>
        <a:bodyPr/>
        <a:lstStyle/>
        <a:p>
          <a:endParaRPr lang="pl-PL"/>
        </a:p>
      </dgm:t>
    </dgm:pt>
    <dgm:pt modelId="{B7FB0ED3-2215-0141-B1C2-3DC8B9A176D5}">
      <dgm:prSet phldrT="[Tekst]"/>
      <dgm:spPr/>
      <dgm:t>
        <a:bodyPr/>
        <a:lstStyle/>
        <a:p>
          <a:r>
            <a:rPr lang="pl-PL" dirty="0"/>
            <a:t>Uniwersalny</a:t>
          </a:r>
        </a:p>
      </dgm:t>
    </dgm:pt>
    <dgm:pt modelId="{A9A0C486-2B4B-994A-81D7-763CB732DA48}" type="parTrans" cxnId="{73ECD4A3-F37C-6744-B680-B4150F97FBA8}">
      <dgm:prSet/>
      <dgm:spPr/>
      <dgm:t>
        <a:bodyPr/>
        <a:lstStyle/>
        <a:p>
          <a:endParaRPr lang="pl-PL"/>
        </a:p>
      </dgm:t>
    </dgm:pt>
    <dgm:pt modelId="{AD5A2E98-68C7-EF45-8E6A-C4B2785C6518}" type="sibTrans" cxnId="{73ECD4A3-F37C-6744-B680-B4150F97FBA8}">
      <dgm:prSet/>
      <dgm:spPr/>
      <dgm:t>
        <a:bodyPr/>
        <a:lstStyle/>
        <a:p>
          <a:endParaRPr lang="pl-PL"/>
        </a:p>
      </dgm:t>
    </dgm:pt>
    <dgm:pt modelId="{FA6FDC43-89BD-604E-AB13-2763BD20D8C2}">
      <dgm:prSet phldrT="[Tekst]"/>
      <dgm:spPr/>
      <dgm:t>
        <a:bodyPr/>
        <a:lstStyle/>
        <a:p>
          <a:r>
            <a:rPr lang="pl-PL" dirty="0"/>
            <a:t>Oryginalny</a:t>
          </a:r>
        </a:p>
      </dgm:t>
    </dgm:pt>
    <dgm:pt modelId="{4470298D-89B1-554C-8102-7A67D603FA40}" type="parTrans" cxnId="{11683DB7-77A2-B446-8B69-242D4820DAD0}">
      <dgm:prSet/>
      <dgm:spPr/>
      <dgm:t>
        <a:bodyPr/>
        <a:lstStyle/>
        <a:p>
          <a:endParaRPr lang="pl-PL"/>
        </a:p>
      </dgm:t>
    </dgm:pt>
    <dgm:pt modelId="{7BAD3C66-B24C-4A45-BAA2-B25E1966A5C0}" type="sibTrans" cxnId="{11683DB7-77A2-B446-8B69-242D4820DAD0}">
      <dgm:prSet/>
      <dgm:spPr/>
      <dgm:t>
        <a:bodyPr/>
        <a:lstStyle/>
        <a:p>
          <a:endParaRPr lang="pl-PL"/>
        </a:p>
      </dgm:t>
    </dgm:pt>
    <dgm:pt modelId="{803F24C9-276B-BC4C-8714-4F9607F3F05C}" type="pres">
      <dgm:prSet presAssocID="{EF842178-73A1-D745-B9EE-880C5FF5A416}" presName="diagram" presStyleCnt="0">
        <dgm:presLayoutVars>
          <dgm:dir/>
          <dgm:resizeHandles val="exact"/>
        </dgm:presLayoutVars>
      </dgm:prSet>
      <dgm:spPr/>
    </dgm:pt>
    <dgm:pt modelId="{0246D437-3977-EF4B-A10E-D9A0C95E6146}" type="pres">
      <dgm:prSet presAssocID="{CF6B2F06-283A-C640-B4F4-53AA27F82BDD}" presName="node" presStyleLbl="node1" presStyleIdx="0" presStyleCnt="4">
        <dgm:presLayoutVars>
          <dgm:bulletEnabled val="1"/>
        </dgm:presLayoutVars>
      </dgm:prSet>
      <dgm:spPr/>
    </dgm:pt>
    <dgm:pt modelId="{C1884202-7682-8842-97BD-48941CD201B3}" type="pres">
      <dgm:prSet presAssocID="{265A529B-4A53-A54C-95EC-DDB4B9A0AEB6}" presName="sibTrans" presStyleCnt="0"/>
      <dgm:spPr/>
    </dgm:pt>
    <dgm:pt modelId="{DFABD08C-F003-1241-A538-D3642ED95A5A}" type="pres">
      <dgm:prSet presAssocID="{753EE08F-4FB2-EB4D-AF25-DFDBCBC719E2}" presName="node" presStyleLbl="node1" presStyleIdx="1" presStyleCnt="4">
        <dgm:presLayoutVars>
          <dgm:bulletEnabled val="1"/>
        </dgm:presLayoutVars>
      </dgm:prSet>
      <dgm:spPr/>
    </dgm:pt>
    <dgm:pt modelId="{E9D91A55-EE01-AD41-BB9E-A3CB21B32314}" type="pres">
      <dgm:prSet presAssocID="{CC158E05-2039-6E49-88D4-47A9271628E8}" presName="sibTrans" presStyleCnt="0"/>
      <dgm:spPr/>
    </dgm:pt>
    <dgm:pt modelId="{10ADA2D9-FE49-F742-9986-E1AC04D20D30}" type="pres">
      <dgm:prSet presAssocID="{B7FB0ED3-2215-0141-B1C2-3DC8B9A176D5}" presName="node" presStyleLbl="node1" presStyleIdx="2" presStyleCnt="4">
        <dgm:presLayoutVars>
          <dgm:bulletEnabled val="1"/>
        </dgm:presLayoutVars>
      </dgm:prSet>
      <dgm:spPr/>
    </dgm:pt>
    <dgm:pt modelId="{6E0A4EA1-2790-AF40-9169-B49AF3EA5917}" type="pres">
      <dgm:prSet presAssocID="{AD5A2E98-68C7-EF45-8E6A-C4B2785C6518}" presName="sibTrans" presStyleCnt="0"/>
      <dgm:spPr/>
    </dgm:pt>
    <dgm:pt modelId="{21CDD99B-411C-EA47-AF14-5E9276067C80}" type="pres">
      <dgm:prSet presAssocID="{FA6FDC43-89BD-604E-AB13-2763BD20D8C2}" presName="node" presStyleLbl="node1" presStyleIdx="3" presStyleCnt="4">
        <dgm:presLayoutVars>
          <dgm:bulletEnabled val="1"/>
        </dgm:presLayoutVars>
      </dgm:prSet>
      <dgm:spPr/>
    </dgm:pt>
  </dgm:ptLst>
  <dgm:cxnLst>
    <dgm:cxn modelId="{E1A1A10E-7EDF-9749-9C29-8DE38573246D}" type="presOf" srcId="{B7FB0ED3-2215-0141-B1C2-3DC8B9A176D5}" destId="{10ADA2D9-FE49-F742-9986-E1AC04D20D30}" srcOrd="0" destOrd="0" presId="urn:microsoft.com/office/officeart/2005/8/layout/default"/>
    <dgm:cxn modelId="{C0880322-5E78-6C47-9586-8DEE59E12D03}" srcId="{EF842178-73A1-D745-B9EE-880C5FF5A416}" destId="{CF6B2F06-283A-C640-B4F4-53AA27F82BDD}" srcOrd="0" destOrd="0" parTransId="{1C902128-D958-DF44-98FE-4919C6731AD2}" sibTransId="{265A529B-4A53-A54C-95EC-DDB4B9A0AEB6}"/>
    <dgm:cxn modelId="{73ECD4A3-F37C-6744-B680-B4150F97FBA8}" srcId="{EF842178-73A1-D745-B9EE-880C5FF5A416}" destId="{B7FB0ED3-2215-0141-B1C2-3DC8B9A176D5}" srcOrd="2" destOrd="0" parTransId="{A9A0C486-2B4B-994A-81D7-763CB732DA48}" sibTransId="{AD5A2E98-68C7-EF45-8E6A-C4B2785C6518}"/>
    <dgm:cxn modelId="{11683DB7-77A2-B446-8B69-242D4820DAD0}" srcId="{EF842178-73A1-D745-B9EE-880C5FF5A416}" destId="{FA6FDC43-89BD-604E-AB13-2763BD20D8C2}" srcOrd="3" destOrd="0" parTransId="{4470298D-89B1-554C-8102-7A67D603FA40}" sibTransId="{7BAD3C66-B24C-4A45-BAA2-B25E1966A5C0}"/>
    <dgm:cxn modelId="{D5EA12C4-E218-B54C-A1C5-1BA04BF32CF5}" type="presOf" srcId="{EF842178-73A1-D745-B9EE-880C5FF5A416}" destId="{803F24C9-276B-BC4C-8714-4F9607F3F05C}" srcOrd="0" destOrd="0" presId="urn:microsoft.com/office/officeart/2005/8/layout/default"/>
    <dgm:cxn modelId="{8EE8FCCD-184A-5C43-95AB-8387E9B7F9A5}" type="presOf" srcId="{753EE08F-4FB2-EB4D-AF25-DFDBCBC719E2}" destId="{DFABD08C-F003-1241-A538-D3642ED95A5A}" srcOrd="0" destOrd="0" presId="urn:microsoft.com/office/officeart/2005/8/layout/default"/>
    <dgm:cxn modelId="{8640E8E0-AF22-8549-B9C0-D2AA8F9954C8}" srcId="{EF842178-73A1-D745-B9EE-880C5FF5A416}" destId="{753EE08F-4FB2-EB4D-AF25-DFDBCBC719E2}" srcOrd="1" destOrd="0" parTransId="{94B345EE-FDAD-124C-9317-617DABE477C1}" sibTransId="{CC158E05-2039-6E49-88D4-47A9271628E8}"/>
    <dgm:cxn modelId="{B0FE44F3-31E9-8C40-A1EC-5CB0416EBCB5}" type="presOf" srcId="{FA6FDC43-89BD-604E-AB13-2763BD20D8C2}" destId="{21CDD99B-411C-EA47-AF14-5E9276067C80}" srcOrd="0" destOrd="0" presId="urn:microsoft.com/office/officeart/2005/8/layout/default"/>
    <dgm:cxn modelId="{680366FA-2021-B049-B8E2-0EE738525AD0}" type="presOf" srcId="{CF6B2F06-283A-C640-B4F4-53AA27F82BDD}" destId="{0246D437-3977-EF4B-A10E-D9A0C95E6146}" srcOrd="0" destOrd="0" presId="urn:microsoft.com/office/officeart/2005/8/layout/default"/>
    <dgm:cxn modelId="{1D1D0BE6-AE7F-984D-A1A5-09C90DD80E88}" type="presParOf" srcId="{803F24C9-276B-BC4C-8714-4F9607F3F05C}" destId="{0246D437-3977-EF4B-A10E-D9A0C95E6146}" srcOrd="0" destOrd="0" presId="urn:microsoft.com/office/officeart/2005/8/layout/default"/>
    <dgm:cxn modelId="{0B02E2F8-11C5-1F47-97CF-BB6EE45D4B87}" type="presParOf" srcId="{803F24C9-276B-BC4C-8714-4F9607F3F05C}" destId="{C1884202-7682-8842-97BD-48941CD201B3}" srcOrd="1" destOrd="0" presId="urn:microsoft.com/office/officeart/2005/8/layout/default"/>
    <dgm:cxn modelId="{B5D5C9B4-A92E-7940-8E9B-1A0ECAE7C917}" type="presParOf" srcId="{803F24C9-276B-BC4C-8714-4F9607F3F05C}" destId="{DFABD08C-F003-1241-A538-D3642ED95A5A}" srcOrd="2" destOrd="0" presId="urn:microsoft.com/office/officeart/2005/8/layout/default"/>
    <dgm:cxn modelId="{87EE6E00-E4F0-7147-AE7C-0BD69D78A66F}" type="presParOf" srcId="{803F24C9-276B-BC4C-8714-4F9607F3F05C}" destId="{E9D91A55-EE01-AD41-BB9E-A3CB21B32314}" srcOrd="3" destOrd="0" presId="urn:microsoft.com/office/officeart/2005/8/layout/default"/>
    <dgm:cxn modelId="{0E9CDA80-C324-A646-88C1-B1BC1132EE84}" type="presParOf" srcId="{803F24C9-276B-BC4C-8714-4F9607F3F05C}" destId="{10ADA2D9-FE49-F742-9986-E1AC04D20D30}" srcOrd="4" destOrd="0" presId="urn:microsoft.com/office/officeart/2005/8/layout/default"/>
    <dgm:cxn modelId="{779DF30F-A934-6D4B-BCF3-4B32113DBD97}" type="presParOf" srcId="{803F24C9-276B-BC4C-8714-4F9607F3F05C}" destId="{6E0A4EA1-2790-AF40-9169-B49AF3EA5917}" srcOrd="5" destOrd="0" presId="urn:microsoft.com/office/officeart/2005/8/layout/default"/>
    <dgm:cxn modelId="{FDA7A947-2555-C847-B754-22FB3941F156}" type="presParOf" srcId="{803F24C9-276B-BC4C-8714-4F9607F3F05C}" destId="{21CDD99B-411C-EA47-AF14-5E9276067C8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11FF98-5ECA-F84A-AC29-65F67EDDE720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4468862-97FE-5247-822C-4DD16409ACA0}">
      <dgm:prSet phldrT="[Tekst]"/>
      <dgm:spPr/>
      <dgm:t>
        <a:bodyPr/>
        <a:lstStyle/>
        <a:p>
          <a:r>
            <a:rPr lang="pl-PL" dirty="0"/>
            <a:t>Uproszczenie komunikacji</a:t>
          </a:r>
        </a:p>
      </dgm:t>
    </dgm:pt>
    <dgm:pt modelId="{CE33011E-CF16-FC47-8A50-A918753FC2E5}" type="parTrans" cxnId="{437940EB-C0C0-4C40-A779-B06A5E4D9533}">
      <dgm:prSet/>
      <dgm:spPr/>
      <dgm:t>
        <a:bodyPr/>
        <a:lstStyle/>
        <a:p>
          <a:endParaRPr lang="pl-PL"/>
        </a:p>
      </dgm:t>
    </dgm:pt>
    <dgm:pt modelId="{BC6DFDDD-410C-1C42-BEB9-E6E87EF08AD9}" type="sibTrans" cxnId="{437940EB-C0C0-4C40-A779-B06A5E4D9533}">
      <dgm:prSet/>
      <dgm:spPr/>
      <dgm:t>
        <a:bodyPr/>
        <a:lstStyle/>
        <a:p>
          <a:endParaRPr lang="pl-PL"/>
        </a:p>
      </dgm:t>
    </dgm:pt>
    <dgm:pt modelId="{D0F3287A-A52E-054E-A195-287183DEC741}">
      <dgm:prSet phldrT="[Tekst]"/>
      <dgm:spPr/>
      <dgm:t>
        <a:bodyPr/>
        <a:lstStyle/>
        <a:p>
          <a:r>
            <a:rPr lang="pl-PL" dirty="0"/>
            <a:t>Budowanie marki osobistej</a:t>
          </a:r>
        </a:p>
      </dgm:t>
    </dgm:pt>
    <dgm:pt modelId="{886D3319-20FD-AE4F-9DD9-76EAA382E53C}" type="parTrans" cxnId="{E7CD3BFE-6D96-2B42-837C-2EE16A6D3E46}">
      <dgm:prSet/>
      <dgm:spPr/>
      <dgm:t>
        <a:bodyPr/>
        <a:lstStyle/>
        <a:p>
          <a:endParaRPr lang="pl-PL"/>
        </a:p>
      </dgm:t>
    </dgm:pt>
    <dgm:pt modelId="{53074A14-9CAC-8A4F-810B-26D86588E393}" type="sibTrans" cxnId="{E7CD3BFE-6D96-2B42-837C-2EE16A6D3E46}">
      <dgm:prSet/>
      <dgm:spPr/>
      <dgm:t>
        <a:bodyPr/>
        <a:lstStyle/>
        <a:p>
          <a:endParaRPr lang="pl-PL"/>
        </a:p>
      </dgm:t>
    </dgm:pt>
    <dgm:pt modelId="{82FFD7D6-1249-734D-99EA-84A95CEFE936}">
      <dgm:prSet phldrT="[Tekst]"/>
      <dgm:spPr/>
      <dgm:t>
        <a:bodyPr/>
        <a:lstStyle/>
        <a:p>
          <a:r>
            <a:rPr lang="pl-PL" dirty="0"/>
            <a:t>docieranie do nowych klientów</a:t>
          </a:r>
        </a:p>
      </dgm:t>
    </dgm:pt>
    <dgm:pt modelId="{31F1D5E5-80BF-894D-9792-F433254BB11D}" type="parTrans" cxnId="{B49C0C62-BABF-2942-8845-A7A82C0E921C}">
      <dgm:prSet/>
      <dgm:spPr/>
      <dgm:t>
        <a:bodyPr/>
        <a:lstStyle/>
        <a:p>
          <a:endParaRPr lang="pl-PL"/>
        </a:p>
      </dgm:t>
    </dgm:pt>
    <dgm:pt modelId="{EE408422-7FD3-FA44-B73E-61B338F91809}" type="sibTrans" cxnId="{B49C0C62-BABF-2942-8845-A7A82C0E921C}">
      <dgm:prSet/>
      <dgm:spPr/>
      <dgm:t>
        <a:bodyPr/>
        <a:lstStyle/>
        <a:p>
          <a:endParaRPr lang="pl-PL"/>
        </a:p>
      </dgm:t>
    </dgm:pt>
    <dgm:pt modelId="{4939FDB9-FA63-D146-A11C-F2FD05851E95}">
      <dgm:prSet phldrT="[Tekst]"/>
      <dgm:spPr/>
      <dgm:t>
        <a:bodyPr/>
        <a:lstStyle/>
        <a:p>
          <a:r>
            <a:rPr lang="pl-PL" dirty="0"/>
            <a:t>budowanie zaufania</a:t>
          </a:r>
        </a:p>
      </dgm:t>
    </dgm:pt>
    <dgm:pt modelId="{2FA9405E-32D8-0543-B22E-4C7B140EB5DF}" type="parTrans" cxnId="{21B59C3A-6C3D-FE4E-9B6F-F03D3F43DFF1}">
      <dgm:prSet/>
      <dgm:spPr/>
      <dgm:t>
        <a:bodyPr/>
        <a:lstStyle/>
        <a:p>
          <a:endParaRPr lang="pl-PL"/>
        </a:p>
      </dgm:t>
    </dgm:pt>
    <dgm:pt modelId="{C040754A-AE67-3C46-862D-0E8D4EFF2A85}" type="sibTrans" cxnId="{21B59C3A-6C3D-FE4E-9B6F-F03D3F43DFF1}">
      <dgm:prSet/>
      <dgm:spPr/>
      <dgm:t>
        <a:bodyPr/>
        <a:lstStyle/>
        <a:p>
          <a:endParaRPr lang="pl-PL"/>
        </a:p>
      </dgm:t>
    </dgm:pt>
    <dgm:pt modelId="{D8C2D5B7-9B17-5E44-9779-F5B7BA5D7410}" type="pres">
      <dgm:prSet presAssocID="{5B11FF98-5ECA-F84A-AC29-65F67EDDE720}" presName="diagram" presStyleCnt="0">
        <dgm:presLayoutVars>
          <dgm:dir/>
          <dgm:resizeHandles val="exact"/>
        </dgm:presLayoutVars>
      </dgm:prSet>
      <dgm:spPr/>
    </dgm:pt>
    <dgm:pt modelId="{A57736D0-F502-2042-A702-D715B82410D4}" type="pres">
      <dgm:prSet presAssocID="{04468862-97FE-5247-822C-4DD16409ACA0}" presName="node" presStyleLbl="node1" presStyleIdx="0" presStyleCnt="4">
        <dgm:presLayoutVars>
          <dgm:bulletEnabled val="1"/>
        </dgm:presLayoutVars>
      </dgm:prSet>
      <dgm:spPr/>
    </dgm:pt>
    <dgm:pt modelId="{C6EFC5EC-D588-2F49-98C2-A3E5A1CB7297}" type="pres">
      <dgm:prSet presAssocID="{BC6DFDDD-410C-1C42-BEB9-E6E87EF08AD9}" presName="sibTrans" presStyleCnt="0"/>
      <dgm:spPr/>
    </dgm:pt>
    <dgm:pt modelId="{B1ABF74C-06A2-CB4F-A40A-86404D67AE0F}" type="pres">
      <dgm:prSet presAssocID="{D0F3287A-A52E-054E-A195-287183DEC741}" presName="node" presStyleLbl="node1" presStyleIdx="1" presStyleCnt="4">
        <dgm:presLayoutVars>
          <dgm:bulletEnabled val="1"/>
        </dgm:presLayoutVars>
      </dgm:prSet>
      <dgm:spPr/>
    </dgm:pt>
    <dgm:pt modelId="{96D56354-77BB-1642-A591-059D10579B6E}" type="pres">
      <dgm:prSet presAssocID="{53074A14-9CAC-8A4F-810B-26D86588E393}" presName="sibTrans" presStyleCnt="0"/>
      <dgm:spPr/>
    </dgm:pt>
    <dgm:pt modelId="{FEA3E302-EC5D-E04D-87A9-68CD046CA303}" type="pres">
      <dgm:prSet presAssocID="{82FFD7D6-1249-734D-99EA-84A95CEFE936}" presName="node" presStyleLbl="node1" presStyleIdx="2" presStyleCnt="4">
        <dgm:presLayoutVars>
          <dgm:bulletEnabled val="1"/>
        </dgm:presLayoutVars>
      </dgm:prSet>
      <dgm:spPr/>
    </dgm:pt>
    <dgm:pt modelId="{9E370AB2-AF24-A14A-BCE1-F1F0FE7B61BB}" type="pres">
      <dgm:prSet presAssocID="{EE408422-7FD3-FA44-B73E-61B338F91809}" presName="sibTrans" presStyleCnt="0"/>
      <dgm:spPr/>
    </dgm:pt>
    <dgm:pt modelId="{290A9255-9D77-234A-A9E8-5B4E2CAB3DC6}" type="pres">
      <dgm:prSet presAssocID="{4939FDB9-FA63-D146-A11C-F2FD05851E95}" presName="node" presStyleLbl="node1" presStyleIdx="3" presStyleCnt="4">
        <dgm:presLayoutVars>
          <dgm:bulletEnabled val="1"/>
        </dgm:presLayoutVars>
      </dgm:prSet>
      <dgm:spPr/>
    </dgm:pt>
  </dgm:ptLst>
  <dgm:cxnLst>
    <dgm:cxn modelId="{99953D05-A1F3-5248-A288-4C447F1E8DDB}" type="presOf" srcId="{82FFD7D6-1249-734D-99EA-84A95CEFE936}" destId="{FEA3E302-EC5D-E04D-87A9-68CD046CA303}" srcOrd="0" destOrd="0" presId="urn:microsoft.com/office/officeart/2005/8/layout/default"/>
    <dgm:cxn modelId="{21B59C3A-6C3D-FE4E-9B6F-F03D3F43DFF1}" srcId="{5B11FF98-5ECA-F84A-AC29-65F67EDDE720}" destId="{4939FDB9-FA63-D146-A11C-F2FD05851E95}" srcOrd="3" destOrd="0" parTransId="{2FA9405E-32D8-0543-B22E-4C7B140EB5DF}" sibTransId="{C040754A-AE67-3C46-862D-0E8D4EFF2A85}"/>
    <dgm:cxn modelId="{B49C0C62-BABF-2942-8845-A7A82C0E921C}" srcId="{5B11FF98-5ECA-F84A-AC29-65F67EDDE720}" destId="{82FFD7D6-1249-734D-99EA-84A95CEFE936}" srcOrd="2" destOrd="0" parTransId="{31F1D5E5-80BF-894D-9792-F433254BB11D}" sibTransId="{EE408422-7FD3-FA44-B73E-61B338F91809}"/>
    <dgm:cxn modelId="{771AB973-F506-3F40-BDAF-7ABC4DACE2DE}" type="presOf" srcId="{5B11FF98-5ECA-F84A-AC29-65F67EDDE720}" destId="{D8C2D5B7-9B17-5E44-9779-F5B7BA5D7410}" srcOrd="0" destOrd="0" presId="urn:microsoft.com/office/officeart/2005/8/layout/default"/>
    <dgm:cxn modelId="{FA15009D-CD51-C34F-AFC6-FDD724C683FB}" type="presOf" srcId="{D0F3287A-A52E-054E-A195-287183DEC741}" destId="{B1ABF74C-06A2-CB4F-A40A-86404D67AE0F}" srcOrd="0" destOrd="0" presId="urn:microsoft.com/office/officeart/2005/8/layout/default"/>
    <dgm:cxn modelId="{7B63B5C3-A8D4-014B-A93B-4C971D876533}" type="presOf" srcId="{04468862-97FE-5247-822C-4DD16409ACA0}" destId="{A57736D0-F502-2042-A702-D715B82410D4}" srcOrd="0" destOrd="0" presId="urn:microsoft.com/office/officeart/2005/8/layout/default"/>
    <dgm:cxn modelId="{19BC63C4-80AB-2F40-890C-64B6F05DA5CA}" type="presOf" srcId="{4939FDB9-FA63-D146-A11C-F2FD05851E95}" destId="{290A9255-9D77-234A-A9E8-5B4E2CAB3DC6}" srcOrd="0" destOrd="0" presId="urn:microsoft.com/office/officeart/2005/8/layout/default"/>
    <dgm:cxn modelId="{437940EB-C0C0-4C40-A779-B06A5E4D9533}" srcId="{5B11FF98-5ECA-F84A-AC29-65F67EDDE720}" destId="{04468862-97FE-5247-822C-4DD16409ACA0}" srcOrd="0" destOrd="0" parTransId="{CE33011E-CF16-FC47-8A50-A918753FC2E5}" sibTransId="{BC6DFDDD-410C-1C42-BEB9-E6E87EF08AD9}"/>
    <dgm:cxn modelId="{E7CD3BFE-6D96-2B42-837C-2EE16A6D3E46}" srcId="{5B11FF98-5ECA-F84A-AC29-65F67EDDE720}" destId="{D0F3287A-A52E-054E-A195-287183DEC741}" srcOrd="1" destOrd="0" parTransId="{886D3319-20FD-AE4F-9DD9-76EAA382E53C}" sibTransId="{53074A14-9CAC-8A4F-810B-26D86588E393}"/>
    <dgm:cxn modelId="{6109D157-2CD7-794F-9C5D-5DC4B6621811}" type="presParOf" srcId="{D8C2D5B7-9B17-5E44-9779-F5B7BA5D7410}" destId="{A57736D0-F502-2042-A702-D715B82410D4}" srcOrd="0" destOrd="0" presId="urn:microsoft.com/office/officeart/2005/8/layout/default"/>
    <dgm:cxn modelId="{83868230-8B02-BE4B-A547-2E7C16AB76BC}" type="presParOf" srcId="{D8C2D5B7-9B17-5E44-9779-F5B7BA5D7410}" destId="{C6EFC5EC-D588-2F49-98C2-A3E5A1CB7297}" srcOrd="1" destOrd="0" presId="urn:microsoft.com/office/officeart/2005/8/layout/default"/>
    <dgm:cxn modelId="{73E6F330-5D5D-324E-A0B7-C1CC45E09F76}" type="presParOf" srcId="{D8C2D5B7-9B17-5E44-9779-F5B7BA5D7410}" destId="{B1ABF74C-06A2-CB4F-A40A-86404D67AE0F}" srcOrd="2" destOrd="0" presId="urn:microsoft.com/office/officeart/2005/8/layout/default"/>
    <dgm:cxn modelId="{CF7EF424-0AC6-B84F-B94A-4DCF68FC480A}" type="presParOf" srcId="{D8C2D5B7-9B17-5E44-9779-F5B7BA5D7410}" destId="{96D56354-77BB-1642-A591-059D10579B6E}" srcOrd="3" destOrd="0" presId="urn:microsoft.com/office/officeart/2005/8/layout/default"/>
    <dgm:cxn modelId="{2D157728-4D5A-D942-9225-D02C3A6FA1DD}" type="presParOf" srcId="{D8C2D5B7-9B17-5E44-9779-F5B7BA5D7410}" destId="{FEA3E302-EC5D-E04D-87A9-68CD046CA303}" srcOrd="4" destOrd="0" presId="urn:microsoft.com/office/officeart/2005/8/layout/default"/>
    <dgm:cxn modelId="{441776A1-DCB5-3049-A2EC-6E299996904B}" type="presParOf" srcId="{D8C2D5B7-9B17-5E44-9779-F5B7BA5D7410}" destId="{9E370AB2-AF24-A14A-BCE1-F1F0FE7B61BB}" srcOrd="5" destOrd="0" presId="urn:microsoft.com/office/officeart/2005/8/layout/default"/>
    <dgm:cxn modelId="{428BE860-4E52-A84F-BE58-F5F6C1242909}" type="presParOf" srcId="{D8C2D5B7-9B17-5E44-9779-F5B7BA5D7410}" destId="{290A9255-9D77-234A-A9E8-5B4E2CAB3DC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C8180E-546F-5148-B289-8F4C252ED399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3C297035-D3AE-AD40-87EE-8DB38E6C6612}">
      <dgm:prSet phldrT="[Tekst]"/>
      <dgm:spPr/>
      <dgm:t>
        <a:bodyPr/>
        <a:lstStyle/>
        <a:p>
          <a:r>
            <a:rPr lang="pl-PL" dirty="0"/>
            <a:t>Wymyśl problem, który chcesz poruszyć</a:t>
          </a:r>
        </a:p>
      </dgm:t>
    </dgm:pt>
    <dgm:pt modelId="{CD5F2677-FE6B-E34E-ABAA-2AE107CA0224}" type="parTrans" cxnId="{86ECF965-06F9-A949-9363-5E9D08AF8495}">
      <dgm:prSet/>
      <dgm:spPr/>
      <dgm:t>
        <a:bodyPr/>
        <a:lstStyle/>
        <a:p>
          <a:endParaRPr lang="pl-PL"/>
        </a:p>
      </dgm:t>
    </dgm:pt>
    <dgm:pt modelId="{08A9292B-235A-8248-8E3A-C3F4FA29E59C}" type="sibTrans" cxnId="{86ECF965-06F9-A949-9363-5E9D08AF8495}">
      <dgm:prSet/>
      <dgm:spPr/>
      <dgm:t>
        <a:bodyPr/>
        <a:lstStyle/>
        <a:p>
          <a:endParaRPr lang="pl-PL"/>
        </a:p>
      </dgm:t>
    </dgm:pt>
    <dgm:pt modelId="{5CC3BA75-C53C-9547-991C-4D44795C07E1}">
      <dgm:prSet phldrT="[Tekst]"/>
      <dgm:spPr/>
      <dgm:t>
        <a:bodyPr/>
        <a:lstStyle/>
        <a:p>
          <a:r>
            <a:rPr lang="pl-PL" dirty="0"/>
            <a:t>Wymyśl bohatera</a:t>
          </a:r>
        </a:p>
      </dgm:t>
    </dgm:pt>
    <dgm:pt modelId="{1430E86C-A567-7243-B9BF-97B5B1E76224}" type="parTrans" cxnId="{D3D5F690-AE96-C340-A73B-AE1DE7D8E716}">
      <dgm:prSet/>
      <dgm:spPr/>
      <dgm:t>
        <a:bodyPr/>
        <a:lstStyle/>
        <a:p>
          <a:endParaRPr lang="pl-PL"/>
        </a:p>
      </dgm:t>
    </dgm:pt>
    <dgm:pt modelId="{43A51C9C-C77B-4442-A279-233FA05A7465}" type="sibTrans" cxnId="{D3D5F690-AE96-C340-A73B-AE1DE7D8E716}">
      <dgm:prSet/>
      <dgm:spPr/>
      <dgm:t>
        <a:bodyPr/>
        <a:lstStyle/>
        <a:p>
          <a:endParaRPr lang="pl-PL"/>
        </a:p>
      </dgm:t>
    </dgm:pt>
    <dgm:pt modelId="{E0B8B9D9-160B-0641-9FBD-7FB9240D3AE1}">
      <dgm:prSet phldrT="[Tekst]"/>
      <dgm:spPr/>
      <dgm:t>
        <a:bodyPr/>
        <a:lstStyle/>
        <a:p>
          <a:r>
            <a:rPr lang="pl-PL" dirty="0"/>
            <a:t>Wymyśl historię</a:t>
          </a:r>
        </a:p>
      </dgm:t>
    </dgm:pt>
    <dgm:pt modelId="{3F771C9A-7B2B-1A4C-B6F4-9D1633E3A9EB}" type="parTrans" cxnId="{F88857BA-BDDF-3244-B650-5ED0D4AE3850}">
      <dgm:prSet/>
      <dgm:spPr/>
      <dgm:t>
        <a:bodyPr/>
        <a:lstStyle/>
        <a:p>
          <a:endParaRPr lang="pl-PL"/>
        </a:p>
      </dgm:t>
    </dgm:pt>
    <dgm:pt modelId="{76A66539-18E6-C241-BD67-EFB0F4B73FC4}" type="sibTrans" cxnId="{F88857BA-BDDF-3244-B650-5ED0D4AE3850}">
      <dgm:prSet/>
      <dgm:spPr/>
      <dgm:t>
        <a:bodyPr/>
        <a:lstStyle/>
        <a:p>
          <a:endParaRPr lang="pl-PL"/>
        </a:p>
      </dgm:t>
    </dgm:pt>
    <dgm:pt modelId="{52A1BF3C-F315-E846-92D9-70042EDEF9DA}">
      <dgm:prSet phldrT="[Tekst]"/>
      <dgm:spPr/>
      <dgm:t>
        <a:bodyPr/>
        <a:lstStyle/>
        <a:p>
          <a:r>
            <a:rPr lang="pl-PL" dirty="0"/>
            <a:t>wykreuj ciekawą puentę</a:t>
          </a:r>
        </a:p>
      </dgm:t>
    </dgm:pt>
    <dgm:pt modelId="{9FF47EF9-C413-7E40-8093-EEC97089243E}" type="parTrans" cxnId="{95CD44C0-0A54-3A44-A7C8-E34B99CE0545}">
      <dgm:prSet/>
      <dgm:spPr/>
      <dgm:t>
        <a:bodyPr/>
        <a:lstStyle/>
        <a:p>
          <a:endParaRPr lang="pl-PL"/>
        </a:p>
      </dgm:t>
    </dgm:pt>
    <dgm:pt modelId="{6BF7507E-6149-D945-9E1E-0BE1972327AF}" type="sibTrans" cxnId="{95CD44C0-0A54-3A44-A7C8-E34B99CE0545}">
      <dgm:prSet/>
      <dgm:spPr/>
      <dgm:t>
        <a:bodyPr/>
        <a:lstStyle/>
        <a:p>
          <a:endParaRPr lang="pl-PL"/>
        </a:p>
      </dgm:t>
    </dgm:pt>
    <dgm:pt modelId="{8039727D-4F4C-934F-B8C3-5E9EAD2CCF89}">
      <dgm:prSet phldrT="[Tekst]"/>
      <dgm:spPr/>
      <dgm:t>
        <a:bodyPr/>
        <a:lstStyle/>
        <a:p>
          <a:r>
            <a:rPr lang="pl-PL" dirty="0"/>
            <a:t>Pamiętaj o zwrocie akcji</a:t>
          </a:r>
        </a:p>
      </dgm:t>
    </dgm:pt>
    <dgm:pt modelId="{60154CA5-EA31-2446-BEFB-E9B56036CA10}" type="parTrans" cxnId="{5862FA7E-B6DD-6142-9B6F-126BC3FCDB40}">
      <dgm:prSet/>
      <dgm:spPr/>
      <dgm:t>
        <a:bodyPr/>
        <a:lstStyle/>
        <a:p>
          <a:endParaRPr lang="pl-PL"/>
        </a:p>
      </dgm:t>
    </dgm:pt>
    <dgm:pt modelId="{193F269D-6BF6-F64B-9888-B92F7C1F0549}" type="sibTrans" cxnId="{5862FA7E-B6DD-6142-9B6F-126BC3FCDB40}">
      <dgm:prSet/>
      <dgm:spPr/>
      <dgm:t>
        <a:bodyPr/>
        <a:lstStyle/>
        <a:p>
          <a:endParaRPr lang="pl-PL"/>
        </a:p>
      </dgm:t>
    </dgm:pt>
    <dgm:pt modelId="{AF766E32-2693-B24D-BDD4-B0A1977DA849}">
      <dgm:prSet phldrT="[Tekst]"/>
      <dgm:spPr/>
      <dgm:t>
        <a:bodyPr/>
        <a:lstStyle/>
        <a:p>
          <a:r>
            <a:rPr lang="pl-PL" dirty="0"/>
            <a:t>Z czym będzie musiał się zmierzyć?</a:t>
          </a:r>
        </a:p>
      </dgm:t>
    </dgm:pt>
    <dgm:pt modelId="{0E892250-AE94-3F49-8FDC-D7004B281D57}" type="parTrans" cxnId="{85D55A2D-8DAF-A349-8CBF-C7652743E924}">
      <dgm:prSet/>
      <dgm:spPr/>
      <dgm:t>
        <a:bodyPr/>
        <a:lstStyle/>
        <a:p>
          <a:endParaRPr lang="pl-PL"/>
        </a:p>
      </dgm:t>
    </dgm:pt>
    <dgm:pt modelId="{9DE4621A-1D55-0C4C-8269-31BEE26545F0}" type="sibTrans" cxnId="{85D55A2D-8DAF-A349-8CBF-C7652743E924}">
      <dgm:prSet/>
      <dgm:spPr/>
      <dgm:t>
        <a:bodyPr/>
        <a:lstStyle/>
        <a:p>
          <a:endParaRPr lang="pl-PL"/>
        </a:p>
      </dgm:t>
    </dgm:pt>
    <dgm:pt modelId="{B8F65556-819B-6D45-84DE-ECD112130C14}" type="pres">
      <dgm:prSet presAssocID="{4BC8180E-546F-5148-B289-8F4C252ED399}" presName="diagram" presStyleCnt="0">
        <dgm:presLayoutVars>
          <dgm:dir/>
          <dgm:resizeHandles val="exact"/>
        </dgm:presLayoutVars>
      </dgm:prSet>
      <dgm:spPr/>
    </dgm:pt>
    <dgm:pt modelId="{29434496-95A8-5A44-9889-292A6BE7EC5A}" type="pres">
      <dgm:prSet presAssocID="{3C297035-D3AE-AD40-87EE-8DB38E6C6612}" presName="node" presStyleLbl="node1" presStyleIdx="0" presStyleCnt="6">
        <dgm:presLayoutVars>
          <dgm:bulletEnabled val="1"/>
        </dgm:presLayoutVars>
      </dgm:prSet>
      <dgm:spPr/>
    </dgm:pt>
    <dgm:pt modelId="{3BFA9EFA-A37D-F846-9005-60A6D4E05157}" type="pres">
      <dgm:prSet presAssocID="{08A9292B-235A-8248-8E3A-C3F4FA29E59C}" presName="sibTrans" presStyleCnt="0"/>
      <dgm:spPr/>
    </dgm:pt>
    <dgm:pt modelId="{FAE8FB18-3469-384B-802F-2748DB3F75BF}" type="pres">
      <dgm:prSet presAssocID="{5CC3BA75-C53C-9547-991C-4D44795C07E1}" presName="node" presStyleLbl="node1" presStyleIdx="1" presStyleCnt="6">
        <dgm:presLayoutVars>
          <dgm:bulletEnabled val="1"/>
        </dgm:presLayoutVars>
      </dgm:prSet>
      <dgm:spPr/>
    </dgm:pt>
    <dgm:pt modelId="{3DB36C6D-E013-8C42-96CD-E7A3C0E13D3F}" type="pres">
      <dgm:prSet presAssocID="{43A51C9C-C77B-4442-A279-233FA05A7465}" presName="sibTrans" presStyleCnt="0"/>
      <dgm:spPr/>
    </dgm:pt>
    <dgm:pt modelId="{8B162EA5-C02C-8B4E-81E2-E44074BAFD30}" type="pres">
      <dgm:prSet presAssocID="{E0B8B9D9-160B-0641-9FBD-7FB9240D3AE1}" presName="node" presStyleLbl="node1" presStyleIdx="2" presStyleCnt="6">
        <dgm:presLayoutVars>
          <dgm:bulletEnabled val="1"/>
        </dgm:presLayoutVars>
      </dgm:prSet>
      <dgm:spPr/>
    </dgm:pt>
    <dgm:pt modelId="{21E240F3-B546-E440-9D15-69757115EE3B}" type="pres">
      <dgm:prSet presAssocID="{76A66539-18E6-C241-BD67-EFB0F4B73FC4}" presName="sibTrans" presStyleCnt="0"/>
      <dgm:spPr/>
    </dgm:pt>
    <dgm:pt modelId="{82DA6C22-64CD-934A-A85F-91113575DDE3}" type="pres">
      <dgm:prSet presAssocID="{8039727D-4F4C-934F-B8C3-5E9EAD2CCF89}" presName="node" presStyleLbl="node1" presStyleIdx="3" presStyleCnt="6">
        <dgm:presLayoutVars>
          <dgm:bulletEnabled val="1"/>
        </dgm:presLayoutVars>
      </dgm:prSet>
      <dgm:spPr/>
    </dgm:pt>
    <dgm:pt modelId="{4DAF5A2A-A2BF-0C4D-8CB3-973897D24B64}" type="pres">
      <dgm:prSet presAssocID="{193F269D-6BF6-F64B-9888-B92F7C1F0549}" presName="sibTrans" presStyleCnt="0"/>
      <dgm:spPr/>
    </dgm:pt>
    <dgm:pt modelId="{682EFD47-58F8-F44D-B485-D0A4393A24D6}" type="pres">
      <dgm:prSet presAssocID="{AF766E32-2693-B24D-BDD4-B0A1977DA849}" presName="node" presStyleLbl="node1" presStyleIdx="4" presStyleCnt="6">
        <dgm:presLayoutVars>
          <dgm:bulletEnabled val="1"/>
        </dgm:presLayoutVars>
      </dgm:prSet>
      <dgm:spPr/>
    </dgm:pt>
    <dgm:pt modelId="{9425FC3A-9798-F740-8C62-EEFE1DD0D215}" type="pres">
      <dgm:prSet presAssocID="{9DE4621A-1D55-0C4C-8269-31BEE26545F0}" presName="sibTrans" presStyleCnt="0"/>
      <dgm:spPr/>
    </dgm:pt>
    <dgm:pt modelId="{4D161D33-2DBB-4F41-9DB2-E1FEE10E4260}" type="pres">
      <dgm:prSet presAssocID="{52A1BF3C-F315-E846-92D9-70042EDEF9DA}" presName="node" presStyleLbl="node1" presStyleIdx="5" presStyleCnt="6">
        <dgm:presLayoutVars>
          <dgm:bulletEnabled val="1"/>
        </dgm:presLayoutVars>
      </dgm:prSet>
      <dgm:spPr/>
    </dgm:pt>
  </dgm:ptLst>
  <dgm:cxnLst>
    <dgm:cxn modelId="{366E6A22-FB1D-AA46-8141-CD736572949E}" type="presOf" srcId="{4BC8180E-546F-5148-B289-8F4C252ED399}" destId="{B8F65556-819B-6D45-84DE-ECD112130C14}" srcOrd="0" destOrd="0" presId="urn:microsoft.com/office/officeart/2005/8/layout/default"/>
    <dgm:cxn modelId="{85D55A2D-8DAF-A349-8CBF-C7652743E924}" srcId="{4BC8180E-546F-5148-B289-8F4C252ED399}" destId="{AF766E32-2693-B24D-BDD4-B0A1977DA849}" srcOrd="4" destOrd="0" parTransId="{0E892250-AE94-3F49-8FDC-D7004B281D57}" sibTransId="{9DE4621A-1D55-0C4C-8269-31BEE26545F0}"/>
    <dgm:cxn modelId="{C38CD043-37BB-E841-855A-B033212BF71D}" type="presOf" srcId="{5CC3BA75-C53C-9547-991C-4D44795C07E1}" destId="{FAE8FB18-3469-384B-802F-2748DB3F75BF}" srcOrd="0" destOrd="0" presId="urn:microsoft.com/office/officeart/2005/8/layout/default"/>
    <dgm:cxn modelId="{C6F83E48-E5A8-D54D-A512-C577E392875D}" type="presOf" srcId="{AF766E32-2693-B24D-BDD4-B0A1977DA849}" destId="{682EFD47-58F8-F44D-B485-D0A4393A24D6}" srcOrd="0" destOrd="0" presId="urn:microsoft.com/office/officeart/2005/8/layout/default"/>
    <dgm:cxn modelId="{86ECF965-06F9-A949-9363-5E9D08AF8495}" srcId="{4BC8180E-546F-5148-B289-8F4C252ED399}" destId="{3C297035-D3AE-AD40-87EE-8DB38E6C6612}" srcOrd="0" destOrd="0" parTransId="{CD5F2677-FE6B-E34E-ABAA-2AE107CA0224}" sibTransId="{08A9292B-235A-8248-8E3A-C3F4FA29E59C}"/>
    <dgm:cxn modelId="{5862FA7E-B6DD-6142-9B6F-126BC3FCDB40}" srcId="{4BC8180E-546F-5148-B289-8F4C252ED399}" destId="{8039727D-4F4C-934F-B8C3-5E9EAD2CCF89}" srcOrd="3" destOrd="0" parTransId="{60154CA5-EA31-2446-BEFB-E9B56036CA10}" sibTransId="{193F269D-6BF6-F64B-9888-B92F7C1F0549}"/>
    <dgm:cxn modelId="{D3D5F690-AE96-C340-A73B-AE1DE7D8E716}" srcId="{4BC8180E-546F-5148-B289-8F4C252ED399}" destId="{5CC3BA75-C53C-9547-991C-4D44795C07E1}" srcOrd="1" destOrd="0" parTransId="{1430E86C-A567-7243-B9BF-97B5B1E76224}" sibTransId="{43A51C9C-C77B-4442-A279-233FA05A7465}"/>
    <dgm:cxn modelId="{77A707A3-895A-B646-879B-76E4BF6266C1}" type="presOf" srcId="{3C297035-D3AE-AD40-87EE-8DB38E6C6612}" destId="{29434496-95A8-5A44-9889-292A6BE7EC5A}" srcOrd="0" destOrd="0" presId="urn:microsoft.com/office/officeart/2005/8/layout/default"/>
    <dgm:cxn modelId="{97DE7BAA-4C89-9E4A-B2FF-44C50287E9E3}" type="presOf" srcId="{8039727D-4F4C-934F-B8C3-5E9EAD2CCF89}" destId="{82DA6C22-64CD-934A-A85F-91113575DDE3}" srcOrd="0" destOrd="0" presId="urn:microsoft.com/office/officeart/2005/8/layout/default"/>
    <dgm:cxn modelId="{F88857BA-BDDF-3244-B650-5ED0D4AE3850}" srcId="{4BC8180E-546F-5148-B289-8F4C252ED399}" destId="{E0B8B9D9-160B-0641-9FBD-7FB9240D3AE1}" srcOrd="2" destOrd="0" parTransId="{3F771C9A-7B2B-1A4C-B6F4-9D1633E3A9EB}" sibTransId="{76A66539-18E6-C241-BD67-EFB0F4B73FC4}"/>
    <dgm:cxn modelId="{95CD44C0-0A54-3A44-A7C8-E34B99CE0545}" srcId="{4BC8180E-546F-5148-B289-8F4C252ED399}" destId="{52A1BF3C-F315-E846-92D9-70042EDEF9DA}" srcOrd="5" destOrd="0" parTransId="{9FF47EF9-C413-7E40-8093-EEC97089243E}" sibTransId="{6BF7507E-6149-D945-9E1E-0BE1972327AF}"/>
    <dgm:cxn modelId="{D22D85E0-3E13-1145-A7D9-2FC3D1528E5B}" type="presOf" srcId="{E0B8B9D9-160B-0641-9FBD-7FB9240D3AE1}" destId="{8B162EA5-C02C-8B4E-81E2-E44074BAFD30}" srcOrd="0" destOrd="0" presId="urn:microsoft.com/office/officeart/2005/8/layout/default"/>
    <dgm:cxn modelId="{DA1DDBE3-7FB4-F64B-96AF-9987B1859A63}" type="presOf" srcId="{52A1BF3C-F315-E846-92D9-70042EDEF9DA}" destId="{4D161D33-2DBB-4F41-9DB2-E1FEE10E4260}" srcOrd="0" destOrd="0" presId="urn:microsoft.com/office/officeart/2005/8/layout/default"/>
    <dgm:cxn modelId="{5488EDE9-64A5-0149-8EEB-CE3F900F3989}" type="presParOf" srcId="{B8F65556-819B-6D45-84DE-ECD112130C14}" destId="{29434496-95A8-5A44-9889-292A6BE7EC5A}" srcOrd="0" destOrd="0" presId="urn:microsoft.com/office/officeart/2005/8/layout/default"/>
    <dgm:cxn modelId="{36606200-51B0-ED49-8789-DBC2F78667A6}" type="presParOf" srcId="{B8F65556-819B-6D45-84DE-ECD112130C14}" destId="{3BFA9EFA-A37D-F846-9005-60A6D4E05157}" srcOrd="1" destOrd="0" presId="urn:microsoft.com/office/officeart/2005/8/layout/default"/>
    <dgm:cxn modelId="{728D690C-594A-834E-82DE-E813B2E23494}" type="presParOf" srcId="{B8F65556-819B-6D45-84DE-ECD112130C14}" destId="{FAE8FB18-3469-384B-802F-2748DB3F75BF}" srcOrd="2" destOrd="0" presId="urn:microsoft.com/office/officeart/2005/8/layout/default"/>
    <dgm:cxn modelId="{EC6F622C-C991-8C4D-96DA-FEDF5804B851}" type="presParOf" srcId="{B8F65556-819B-6D45-84DE-ECD112130C14}" destId="{3DB36C6D-E013-8C42-96CD-E7A3C0E13D3F}" srcOrd="3" destOrd="0" presId="urn:microsoft.com/office/officeart/2005/8/layout/default"/>
    <dgm:cxn modelId="{F7D275C5-34CD-4140-A5D6-F96943772127}" type="presParOf" srcId="{B8F65556-819B-6D45-84DE-ECD112130C14}" destId="{8B162EA5-C02C-8B4E-81E2-E44074BAFD30}" srcOrd="4" destOrd="0" presId="urn:microsoft.com/office/officeart/2005/8/layout/default"/>
    <dgm:cxn modelId="{B9C2F6D1-EB93-5444-BDFA-F679CCB94180}" type="presParOf" srcId="{B8F65556-819B-6D45-84DE-ECD112130C14}" destId="{21E240F3-B546-E440-9D15-69757115EE3B}" srcOrd="5" destOrd="0" presId="urn:microsoft.com/office/officeart/2005/8/layout/default"/>
    <dgm:cxn modelId="{8AAFCDF6-1127-DC46-AF62-AB966A3CA3CF}" type="presParOf" srcId="{B8F65556-819B-6D45-84DE-ECD112130C14}" destId="{82DA6C22-64CD-934A-A85F-91113575DDE3}" srcOrd="6" destOrd="0" presId="urn:microsoft.com/office/officeart/2005/8/layout/default"/>
    <dgm:cxn modelId="{D65C14BE-0649-7143-AEE6-2D21935E708F}" type="presParOf" srcId="{B8F65556-819B-6D45-84DE-ECD112130C14}" destId="{4DAF5A2A-A2BF-0C4D-8CB3-973897D24B64}" srcOrd="7" destOrd="0" presId="urn:microsoft.com/office/officeart/2005/8/layout/default"/>
    <dgm:cxn modelId="{491D0128-2713-534F-BBD4-DDD72AB8F9C3}" type="presParOf" srcId="{B8F65556-819B-6D45-84DE-ECD112130C14}" destId="{682EFD47-58F8-F44D-B485-D0A4393A24D6}" srcOrd="8" destOrd="0" presId="urn:microsoft.com/office/officeart/2005/8/layout/default"/>
    <dgm:cxn modelId="{B8ED71EF-A0BF-C747-A40D-22A209B830BF}" type="presParOf" srcId="{B8F65556-819B-6D45-84DE-ECD112130C14}" destId="{9425FC3A-9798-F740-8C62-EEFE1DD0D215}" srcOrd="9" destOrd="0" presId="urn:microsoft.com/office/officeart/2005/8/layout/default"/>
    <dgm:cxn modelId="{0FF92E2B-36CF-774D-A014-ADAD802A30C7}" type="presParOf" srcId="{B8F65556-819B-6D45-84DE-ECD112130C14}" destId="{4D161D33-2DBB-4F41-9DB2-E1FEE10E426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07FD1B-EBD7-AA42-A023-F3EDD8A9C266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0ED8242-0DDE-B443-8442-450E29371400}">
      <dgm:prSet phldrT="[Tekst]"/>
      <dgm:spPr/>
      <dgm:t>
        <a:bodyPr/>
        <a:lstStyle/>
        <a:p>
          <a:r>
            <a:rPr lang="pl-PL" dirty="0"/>
            <a:t>Łatwiejsza komunikacja</a:t>
          </a:r>
        </a:p>
      </dgm:t>
    </dgm:pt>
    <dgm:pt modelId="{376A1D91-74C1-204C-BD67-1E14831CD007}" type="parTrans" cxnId="{E5AF9399-29F5-4243-95BB-2FD07A6C5628}">
      <dgm:prSet/>
      <dgm:spPr/>
      <dgm:t>
        <a:bodyPr/>
        <a:lstStyle/>
        <a:p>
          <a:endParaRPr lang="pl-PL"/>
        </a:p>
      </dgm:t>
    </dgm:pt>
    <dgm:pt modelId="{E2EB91B0-2A3A-2448-8483-4AFFA9978E7D}" type="sibTrans" cxnId="{E5AF9399-29F5-4243-95BB-2FD07A6C5628}">
      <dgm:prSet/>
      <dgm:spPr/>
      <dgm:t>
        <a:bodyPr/>
        <a:lstStyle/>
        <a:p>
          <a:endParaRPr lang="pl-PL"/>
        </a:p>
      </dgm:t>
    </dgm:pt>
    <dgm:pt modelId="{1E9FB8F0-3040-E940-9818-C8DC5F0CEBDA}">
      <dgm:prSet phldrT="[Tekst]"/>
      <dgm:spPr/>
      <dgm:t>
        <a:bodyPr/>
        <a:lstStyle/>
        <a:p>
          <a:r>
            <a:rPr lang="pl-PL" dirty="0"/>
            <a:t>Możliwość wytłumaczenia co się stanie, jak bohater wykona różne kroki</a:t>
          </a:r>
        </a:p>
      </dgm:t>
    </dgm:pt>
    <dgm:pt modelId="{F0EB7473-2F54-E147-B4ED-BA6277F749C9}" type="parTrans" cxnId="{142EE822-2E68-3741-B399-82B0302BFD1A}">
      <dgm:prSet/>
      <dgm:spPr/>
      <dgm:t>
        <a:bodyPr/>
        <a:lstStyle/>
        <a:p>
          <a:endParaRPr lang="pl-PL"/>
        </a:p>
      </dgm:t>
    </dgm:pt>
    <dgm:pt modelId="{7454AEEE-F7B0-6742-B0DA-D783743D7CF9}" type="sibTrans" cxnId="{142EE822-2E68-3741-B399-82B0302BFD1A}">
      <dgm:prSet/>
      <dgm:spPr/>
      <dgm:t>
        <a:bodyPr/>
        <a:lstStyle/>
        <a:p>
          <a:endParaRPr lang="pl-PL"/>
        </a:p>
      </dgm:t>
    </dgm:pt>
    <dgm:pt modelId="{C70CC688-8633-FB47-A8EC-FBD20156E0C4}">
      <dgm:prSet phldrT="[Tekst]"/>
      <dgm:spPr/>
      <dgm:t>
        <a:bodyPr/>
        <a:lstStyle/>
        <a:p>
          <a:r>
            <a:rPr lang="pl-PL" dirty="0"/>
            <a:t>Zaangażowanie odbiorcy</a:t>
          </a:r>
        </a:p>
      </dgm:t>
    </dgm:pt>
    <dgm:pt modelId="{AEBBBA5F-AF4D-C741-92C6-98E80FE1D1E3}" type="parTrans" cxnId="{D354817F-1EBF-944C-818B-122BDC3D12F0}">
      <dgm:prSet/>
      <dgm:spPr/>
      <dgm:t>
        <a:bodyPr/>
        <a:lstStyle/>
        <a:p>
          <a:endParaRPr lang="pl-PL"/>
        </a:p>
      </dgm:t>
    </dgm:pt>
    <dgm:pt modelId="{B70E9B66-7FD5-F043-B318-9AE0E183AA11}" type="sibTrans" cxnId="{D354817F-1EBF-944C-818B-122BDC3D12F0}">
      <dgm:prSet/>
      <dgm:spPr/>
      <dgm:t>
        <a:bodyPr/>
        <a:lstStyle/>
        <a:p>
          <a:endParaRPr lang="pl-PL"/>
        </a:p>
      </dgm:t>
    </dgm:pt>
    <dgm:pt modelId="{259B534B-4B54-A34E-9892-1E4B26E2F885}">
      <dgm:prSet phldrT="[Tekst]"/>
      <dgm:spPr/>
      <dgm:t>
        <a:bodyPr/>
        <a:lstStyle/>
        <a:p>
          <a:r>
            <a:rPr lang="pl-PL" dirty="0"/>
            <a:t>Brak długich i trudnych zdań</a:t>
          </a:r>
        </a:p>
      </dgm:t>
    </dgm:pt>
    <dgm:pt modelId="{781B20DC-6BE1-364C-9D6E-11CB2736CCA4}" type="parTrans" cxnId="{206488BC-1974-6B43-9B80-4FFF3A979137}">
      <dgm:prSet/>
      <dgm:spPr/>
      <dgm:t>
        <a:bodyPr/>
        <a:lstStyle/>
        <a:p>
          <a:endParaRPr lang="pl-PL"/>
        </a:p>
      </dgm:t>
    </dgm:pt>
    <dgm:pt modelId="{7D2B58DA-C5BA-1946-A48B-892DFC79E609}" type="sibTrans" cxnId="{206488BC-1974-6B43-9B80-4FFF3A979137}">
      <dgm:prSet/>
      <dgm:spPr/>
      <dgm:t>
        <a:bodyPr/>
        <a:lstStyle/>
        <a:p>
          <a:endParaRPr lang="pl-PL"/>
        </a:p>
      </dgm:t>
    </dgm:pt>
    <dgm:pt modelId="{F562EC78-45CD-6345-8445-98587DF7EED4}">
      <dgm:prSet phldrT="[Tekst]"/>
      <dgm:spPr/>
      <dgm:t>
        <a:bodyPr/>
        <a:lstStyle/>
        <a:p>
          <a:r>
            <a:rPr lang="pl-PL" dirty="0"/>
            <a:t>Działanie wyobraźni</a:t>
          </a:r>
        </a:p>
      </dgm:t>
    </dgm:pt>
    <dgm:pt modelId="{E2756CB2-7F71-8F46-8189-E70020C70FFA}" type="parTrans" cxnId="{6D5C09DE-F878-0C48-8D81-699C832E1F79}">
      <dgm:prSet/>
      <dgm:spPr/>
      <dgm:t>
        <a:bodyPr/>
        <a:lstStyle/>
        <a:p>
          <a:endParaRPr lang="pl-PL"/>
        </a:p>
      </dgm:t>
    </dgm:pt>
    <dgm:pt modelId="{9E152CB9-B35F-694A-A833-DFD8144D2929}" type="sibTrans" cxnId="{6D5C09DE-F878-0C48-8D81-699C832E1F79}">
      <dgm:prSet/>
      <dgm:spPr/>
      <dgm:t>
        <a:bodyPr/>
        <a:lstStyle/>
        <a:p>
          <a:endParaRPr lang="pl-PL"/>
        </a:p>
      </dgm:t>
    </dgm:pt>
    <dgm:pt modelId="{CAE7F0CC-1FB5-2B47-B245-438080EE6338}">
      <dgm:prSet phldrT="[Tekst]"/>
      <dgm:spPr/>
      <dgm:t>
        <a:bodyPr/>
        <a:lstStyle/>
        <a:p>
          <a:r>
            <a:rPr lang="pl-PL" dirty="0"/>
            <a:t>Możliwość opisania na przykładach instytucji prawnych</a:t>
          </a:r>
        </a:p>
      </dgm:t>
    </dgm:pt>
    <dgm:pt modelId="{6A3E512A-E3BC-5B4E-9E84-F5FF19718CB8}" type="parTrans" cxnId="{D447C7CA-7EE5-3B4B-B241-46121ED8B95C}">
      <dgm:prSet/>
      <dgm:spPr/>
      <dgm:t>
        <a:bodyPr/>
        <a:lstStyle/>
        <a:p>
          <a:endParaRPr lang="pl-PL"/>
        </a:p>
      </dgm:t>
    </dgm:pt>
    <dgm:pt modelId="{69BF8F35-9D13-1648-80A9-D492F9E7165B}" type="sibTrans" cxnId="{D447C7CA-7EE5-3B4B-B241-46121ED8B95C}">
      <dgm:prSet/>
      <dgm:spPr/>
      <dgm:t>
        <a:bodyPr/>
        <a:lstStyle/>
        <a:p>
          <a:endParaRPr lang="pl-PL"/>
        </a:p>
      </dgm:t>
    </dgm:pt>
    <dgm:pt modelId="{F259FEC2-06CD-F74A-A769-68485C9E860B}" type="pres">
      <dgm:prSet presAssocID="{F307FD1B-EBD7-AA42-A023-F3EDD8A9C266}" presName="diagram" presStyleCnt="0">
        <dgm:presLayoutVars>
          <dgm:dir/>
          <dgm:resizeHandles val="exact"/>
        </dgm:presLayoutVars>
      </dgm:prSet>
      <dgm:spPr/>
    </dgm:pt>
    <dgm:pt modelId="{9DECAB79-CAF8-4E46-BE2A-B9A500C173BB}" type="pres">
      <dgm:prSet presAssocID="{F0ED8242-0DDE-B443-8442-450E29371400}" presName="node" presStyleLbl="node1" presStyleIdx="0" presStyleCnt="6">
        <dgm:presLayoutVars>
          <dgm:bulletEnabled val="1"/>
        </dgm:presLayoutVars>
      </dgm:prSet>
      <dgm:spPr/>
    </dgm:pt>
    <dgm:pt modelId="{73BD7980-FFA8-E645-995F-C0C9949A7C9D}" type="pres">
      <dgm:prSet presAssocID="{E2EB91B0-2A3A-2448-8483-4AFFA9978E7D}" presName="sibTrans" presStyleCnt="0"/>
      <dgm:spPr/>
    </dgm:pt>
    <dgm:pt modelId="{8A83CADD-3537-5640-AE8F-0C295A468641}" type="pres">
      <dgm:prSet presAssocID="{CAE7F0CC-1FB5-2B47-B245-438080EE6338}" presName="node" presStyleLbl="node1" presStyleIdx="1" presStyleCnt="6">
        <dgm:presLayoutVars>
          <dgm:bulletEnabled val="1"/>
        </dgm:presLayoutVars>
      </dgm:prSet>
      <dgm:spPr/>
    </dgm:pt>
    <dgm:pt modelId="{D06C751D-3B4A-424D-8B70-11625AAB671E}" type="pres">
      <dgm:prSet presAssocID="{69BF8F35-9D13-1648-80A9-D492F9E7165B}" presName="sibTrans" presStyleCnt="0"/>
      <dgm:spPr/>
    </dgm:pt>
    <dgm:pt modelId="{C1FD1D07-9994-3646-A767-BE6A6E2CAB3A}" type="pres">
      <dgm:prSet presAssocID="{1E9FB8F0-3040-E940-9818-C8DC5F0CEBDA}" presName="node" presStyleLbl="node1" presStyleIdx="2" presStyleCnt="6">
        <dgm:presLayoutVars>
          <dgm:bulletEnabled val="1"/>
        </dgm:presLayoutVars>
      </dgm:prSet>
      <dgm:spPr/>
    </dgm:pt>
    <dgm:pt modelId="{EDEBFCBC-1367-7848-A6DD-5E56A344B6F3}" type="pres">
      <dgm:prSet presAssocID="{7454AEEE-F7B0-6742-B0DA-D783743D7CF9}" presName="sibTrans" presStyleCnt="0"/>
      <dgm:spPr/>
    </dgm:pt>
    <dgm:pt modelId="{B762EB6C-D008-ED46-A2DE-BE8A913FF7C4}" type="pres">
      <dgm:prSet presAssocID="{C70CC688-8633-FB47-A8EC-FBD20156E0C4}" presName="node" presStyleLbl="node1" presStyleIdx="3" presStyleCnt="6">
        <dgm:presLayoutVars>
          <dgm:bulletEnabled val="1"/>
        </dgm:presLayoutVars>
      </dgm:prSet>
      <dgm:spPr/>
    </dgm:pt>
    <dgm:pt modelId="{CD85E749-1753-0E42-AFF4-3F2064C3BC16}" type="pres">
      <dgm:prSet presAssocID="{B70E9B66-7FD5-F043-B318-9AE0E183AA11}" presName="sibTrans" presStyleCnt="0"/>
      <dgm:spPr/>
    </dgm:pt>
    <dgm:pt modelId="{F39EE13F-3C17-0940-B2D9-680D4C3EFC56}" type="pres">
      <dgm:prSet presAssocID="{259B534B-4B54-A34E-9892-1E4B26E2F885}" presName="node" presStyleLbl="node1" presStyleIdx="4" presStyleCnt="6">
        <dgm:presLayoutVars>
          <dgm:bulletEnabled val="1"/>
        </dgm:presLayoutVars>
      </dgm:prSet>
      <dgm:spPr/>
    </dgm:pt>
    <dgm:pt modelId="{1E385105-C459-9F4B-8B20-4383C1DE16EE}" type="pres">
      <dgm:prSet presAssocID="{7D2B58DA-C5BA-1946-A48B-892DFC79E609}" presName="sibTrans" presStyleCnt="0"/>
      <dgm:spPr/>
    </dgm:pt>
    <dgm:pt modelId="{936F96BF-F3E1-5247-9619-0507F5E42670}" type="pres">
      <dgm:prSet presAssocID="{F562EC78-45CD-6345-8445-98587DF7EED4}" presName="node" presStyleLbl="node1" presStyleIdx="5" presStyleCnt="6">
        <dgm:presLayoutVars>
          <dgm:bulletEnabled val="1"/>
        </dgm:presLayoutVars>
      </dgm:prSet>
      <dgm:spPr/>
    </dgm:pt>
  </dgm:ptLst>
  <dgm:cxnLst>
    <dgm:cxn modelId="{CB11A719-F618-3A4C-AE3B-3496DD841B0C}" type="presOf" srcId="{C70CC688-8633-FB47-A8EC-FBD20156E0C4}" destId="{B762EB6C-D008-ED46-A2DE-BE8A913FF7C4}" srcOrd="0" destOrd="0" presId="urn:microsoft.com/office/officeart/2005/8/layout/default"/>
    <dgm:cxn modelId="{142EE822-2E68-3741-B399-82B0302BFD1A}" srcId="{F307FD1B-EBD7-AA42-A023-F3EDD8A9C266}" destId="{1E9FB8F0-3040-E940-9818-C8DC5F0CEBDA}" srcOrd="2" destOrd="0" parTransId="{F0EB7473-2F54-E147-B4ED-BA6277F749C9}" sibTransId="{7454AEEE-F7B0-6742-B0DA-D783743D7CF9}"/>
    <dgm:cxn modelId="{C6600749-0CC1-754A-8BF4-F36AE32C2AE1}" type="presOf" srcId="{1E9FB8F0-3040-E940-9818-C8DC5F0CEBDA}" destId="{C1FD1D07-9994-3646-A767-BE6A6E2CAB3A}" srcOrd="0" destOrd="0" presId="urn:microsoft.com/office/officeart/2005/8/layout/default"/>
    <dgm:cxn modelId="{6D0D6560-4E73-134D-AFAB-AF0F5428B9E2}" type="presOf" srcId="{259B534B-4B54-A34E-9892-1E4B26E2F885}" destId="{F39EE13F-3C17-0940-B2D9-680D4C3EFC56}" srcOrd="0" destOrd="0" presId="urn:microsoft.com/office/officeart/2005/8/layout/default"/>
    <dgm:cxn modelId="{4E1E856D-1D25-244E-83B8-B9B6E654DFA8}" type="presOf" srcId="{CAE7F0CC-1FB5-2B47-B245-438080EE6338}" destId="{8A83CADD-3537-5640-AE8F-0C295A468641}" srcOrd="0" destOrd="0" presId="urn:microsoft.com/office/officeart/2005/8/layout/default"/>
    <dgm:cxn modelId="{05B9EA77-F9B8-CF4A-9392-07CACD7E3487}" type="presOf" srcId="{F307FD1B-EBD7-AA42-A023-F3EDD8A9C266}" destId="{F259FEC2-06CD-F74A-A769-68485C9E860B}" srcOrd="0" destOrd="0" presId="urn:microsoft.com/office/officeart/2005/8/layout/default"/>
    <dgm:cxn modelId="{D354817F-1EBF-944C-818B-122BDC3D12F0}" srcId="{F307FD1B-EBD7-AA42-A023-F3EDD8A9C266}" destId="{C70CC688-8633-FB47-A8EC-FBD20156E0C4}" srcOrd="3" destOrd="0" parTransId="{AEBBBA5F-AF4D-C741-92C6-98E80FE1D1E3}" sibTransId="{B70E9B66-7FD5-F043-B318-9AE0E183AA11}"/>
    <dgm:cxn modelId="{E5AF9399-29F5-4243-95BB-2FD07A6C5628}" srcId="{F307FD1B-EBD7-AA42-A023-F3EDD8A9C266}" destId="{F0ED8242-0DDE-B443-8442-450E29371400}" srcOrd="0" destOrd="0" parTransId="{376A1D91-74C1-204C-BD67-1E14831CD007}" sibTransId="{E2EB91B0-2A3A-2448-8483-4AFFA9978E7D}"/>
    <dgm:cxn modelId="{FC709BB5-7B66-9140-B51F-49B8F1A42517}" type="presOf" srcId="{F0ED8242-0DDE-B443-8442-450E29371400}" destId="{9DECAB79-CAF8-4E46-BE2A-B9A500C173BB}" srcOrd="0" destOrd="0" presId="urn:microsoft.com/office/officeart/2005/8/layout/default"/>
    <dgm:cxn modelId="{206488BC-1974-6B43-9B80-4FFF3A979137}" srcId="{F307FD1B-EBD7-AA42-A023-F3EDD8A9C266}" destId="{259B534B-4B54-A34E-9892-1E4B26E2F885}" srcOrd="4" destOrd="0" parTransId="{781B20DC-6BE1-364C-9D6E-11CB2736CCA4}" sibTransId="{7D2B58DA-C5BA-1946-A48B-892DFC79E609}"/>
    <dgm:cxn modelId="{D447C7CA-7EE5-3B4B-B241-46121ED8B95C}" srcId="{F307FD1B-EBD7-AA42-A023-F3EDD8A9C266}" destId="{CAE7F0CC-1FB5-2B47-B245-438080EE6338}" srcOrd="1" destOrd="0" parTransId="{6A3E512A-E3BC-5B4E-9E84-F5FF19718CB8}" sibTransId="{69BF8F35-9D13-1648-80A9-D492F9E7165B}"/>
    <dgm:cxn modelId="{6D5C09DE-F878-0C48-8D81-699C832E1F79}" srcId="{F307FD1B-EBD7-AA42-A023-F3EDD8A9C266}" destId="{F562EC78-45CD-6345-8445-98587DF7EED4}" srcOrd="5" destOrd="0" parTransId="{E2756CB2-7F71-8F46-8189-E70020C70FFA}" sibTransId="{9E152CB9-B35F-694A-A833-DFD8144D2929}"/>
    <dgm:cxn modelId="{5E2CEAF4-D60D-8045-9803-F21CA55D6CF6}" type="presOf" srcId="{F562EC78-45CD-6345-8445-98587DF7EED4}" destId="{936F96BF-F3E1-5247-9619-0507F5E42670}" srcOrd="0" destOrd="0" presId="urn:microsoft.com/office/officeart/2005/8/layout/default"/>
    <dgm:cxn modelId="{36CA7C00-E2E8-7142-9D41-546308AB32D0}" type="presParOf" srcId="{F259FEC2-06CD-F74A-A769-68485C9E860B}" destId="{9DECAB79-CAF8-4E46-BE2A-B9A500C173BB}" srcOrd="0" destOrd="0" presId="urn:microsoft.com/office/officeart/2005/8/layout/default"/>
    <dgm:cxn modelId="{33D92E3A-3B23-A341-88C6-35B5F5EA53A6}" type="presParOf" srcId="{F259FEC2-06CD-F74A-A769-68485C9E860B}" destId="{73BD7980-FFA8-E645-995F-C0C9949A7C9D}" srcOrd="1" destOrd="0" presId="urn:microsoft.com/office/officeart/2005/8/layout/default"/>
    <dgm:cxn modelId="{99CE9C9B-9450-514E-B21F-CE8952EFB64A}" type="presParOf" srcId="{F259FEC2-06CD-F74A-A769-68485C9E860B}" destId="{8A83CADD-3537-5640-AE8F-0C295A468641}" srcOrd="2" destOrd="0" presId="urn:microsoft.com/office/officeart/2005/8/layout/default"/>
    <dgm:cxn modelId="{D6798EA1-BB65-AC4E-A959-442F14606787}" type="presParOf" srcId="{F259FEC2-06CD-F74A-A769-68485C9E860B}" destId="{D06C751D-3B4A-424D-8B70-11625AAB671E}" srcOrd="3" destOrd="0" presId="urn:microsoft.com/office/officeart/2005/8/layout/default"/>
    <dgm:cxn modelId="{1EE03B12-F4EA-6242-80ED-5190DFAFE44F}" type="presParOf" srcId="{F259FEC2-06CD-F74A-A769-68485C9E860B}" destId="{C1FD1D07-9994-3646-A767-BE6A6E2CAB3A}" srcOrd="4" destOrd="0" presId="urn:microsoft.com/office/officeart/2005/8/layout/default"/>
    <dgm:cxn modelId="{7DCD2C39-67E8-1249-A526-6F6DB8749232}" type="presParOf" srcId="{F259FEC2-06CD-F74A-A769-68485C9E860B}" destId="{EDEBFCBC-1367-7848-A6DD-5E56A344B6F3}" srcOrd="5" destOrd="0" presId="urn:microsoft.com/office/officeart/2005/8/layout/default"/>
    <dgm:cxn modelId="{D37E53E1-F136-2046-95CA-8E9D5A6DAFC3}" type="presParOf" srcId="{F259FEC2-06CD-F74A-A769-68485C9E860B}" destId="{B762EB6C-D008-ED46-A2DE-BE8A913FF7C4}" srcOrd="6" destOrd="0" presId="urn:microsoft.com/office/officeart/2005/8/layout/default"/>
    <dgm:cxn modelId="{5B04D240-D466-B746-A03E-1AEA3E34EDD8}" type="presParOf" srcId="{F259FEC2-06CD-F74A-A769-68485C9E860B}" destId="{CD85E749-1753-0E42-AFF4-3F2064C3BC16}" srcOrd="7" destOrd="0" presId="urn:microsoft.com/office/officeart/2005/8/layout/default"/>
    <dgm:cxn modelId="{573CE467-DE3F-DF42-9E67-138D3E443038}" type="presParOf" srcId="{F259FEC2-06CD-F74A-A769-68485C9E860B}" destId="{F39EE13F-3C17-0940-B2D9-680D4C3EFC56}" srcOrd="8" destOrd="0" presId="urn:microsoft.com/office/officeart/2005/8/layout/default"/>
    <dgm:cxn modelId="{22C3B0E6-9CA7-AF43-A225-049F786379F2}" type="presParOf" srcId="{F259FEC2-06CD-F74A-A769-68485C9E860B}" destId="{1E385105-C459-9F4B-8B20-4383C1DE16EE}" srcOrd="9" destOrd="0" presId="urn:microsoft.com/office/officeart/2005/8/layout/default"/>
    <dgm:cxn modelId="{2F3A52E8-4482-A34E-BABE-CBCA8CB277AC}" type="presParOf" srcId="{F259FEC2-06CD-F74A-A769-68485C9E860B}" destId="{936F96BF-F3E1-5247-9619-0507F5E4267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6D437-3977-EF4B-A10E-D9A0C95E6146}">
      <dsp:nvSpPr>
        <dsp:cNvPr id="0" name=""/>
        <dsp:cNvSpPr/>
      </dsp:nvSpPr>
      <dsp:spPr>
        <a:xfrm>
          <a:off x="854392" y="1179"/>
          <a:ext cx="2752129" cy="1651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Zabawny</a:t>
          </a:r>
        </a:p>
      </dsp:txBody>
      <dsp:txXfrm>
        <a:off x="854392" y="1179"/>
        <a:ext cx="2752129" cy="1651277"/>
      </dsp:txXfrm>
    </dsp:sp>
    <dsp:sp modelId="{DFABD08C-F003-1241-A538-D3642ED95A5A}">
      <dsp:nvSpPr>
        <dsp:cNvPr id="0" name=""/>
        <dsp:cNvSpPr/>
      </dsp:nvSpPr>
      <dsp:spPr>
        <a:xfrm>
          <a:off x="3881735" y="1179"/>
          <a:ext cx="2752129" cy="1651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Edukacyjny</a:t>
          </a:r>
        </a:p>
      </dsp:txBody>
      <dsp:txXfrm>
        <a:off x="3881735" y="1179"/>
        <a:ext cx="2752129" cy="1651277"/>
      </dsp:txXfrm>
    </dsp:sp>
    <dsp:sp modelId="{10ADA2D9-FE49-F742-9986-E1AC04D20D30}">
      <dsp:nvSpPr>
        <dsp:cNvPr id="0" name=""/>
        <dsp:cNvSpPr/>
      </dsp:nvSpPr>
      <dsp:spPr>
        <a:xfrm>
          <a:off x="6909077" y="1179"/>
          <a:ext cx="2752129" cy="1651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Uniwersalny</a:t>
          </a:r>
        </a:p>
      </dsp:txBody>
      <dsp:txXfrm>
        <a:off x="6909077" y="1179"/>
        <a:ext cx="2752129" cy="1651277"/>
      </dsp:txXfrm>
    </dsp:sp>
    <dsp:sp modelId="{21CDD99B-411C-EA47-AF14-5E9276067C80}">
      <dsp:nvSpPr>
        <dsp:cNvPr id="0" name=""/>
        <dsp:cNvSpPr/>
      </dsp:nvSpPr>
      <dsp:spPr>
        <a:xfrm>
          <a:off x="3881735" y="1927669"/>
          <a:ext cx="2752129" cy="1651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800" kern="1200" dirty="0"/>
            <a:t>Oryginalny</a:t>
          </a:r>
        </a:p>
      </dsp:txBody>
      <dsp:txXfrm>
        <a:off x="3881735" y="1927669"/>
        <a:ext cx="2752129" cy="1651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736D0-F502-2042-A702-D715B82410D4}">
      <dsp:nvSpPr>
        <dsp:cNvPr id="0" name=""/>
        <dsp:cNvSpPr/>
      </dsp:nvSpPr>
      <dsp:spPr>
        <a:xfrm>
          <a:off x="1302127" y="370"/>
          <a:ext cx="2472295" cy="1483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Uproszczenie komunikacji</a:t>
          </a:r>
        </a:p>
      </dsp:txBody>
      <dsp:txXfrm>
        <a:off x="1302127" y="370"/>
        <a:ext cx="2472295" cy="1483377"/>
      </dsp:txXfrm>
    </dsp:sp>
    <dsp:sp modelId="{B1ABF74C-06A2-CB4F-A40A-86404D67AE0F}">
      <dsp:nvSpPr>
        <dsp:cNvPr id="0" name=""/>
        <dsp:cNvSpPr/>
      </dsp:nvSpPr>
      <dsp:spPr>
        <a:xfrm>
          <a:off x="4021652" y="370"/>
          <a:ext cx="2472295" cy="1483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Budowanie marki osobistej</a:t>
          </a:r>
        </a:p>
      </dsp:txBody>
      <dsp:txXfrm>
        <a:off x="4021652" y="370"/>
        <a:ext cx="2472295" cy="1483377"/>
      </dsp:txXfrm>
    </dsp:sp>
    <dsp:sp modelId="{FEA3E302-EC5D-E04D-87A9-68CD046CA303}">
      <dsp:nvSpPr>
        <dsp:cNvPr id="0" name=""/>
        <dsp:cNvSpPr/>
      </dsp:nvSpPr>
      <dsp:spPr>
        <a:xfrm>
          <a:off x="6741177" y="370"/>
          <a:ext cx="2472295" cy="1483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docieranie do nowych klientów</a:t>
          </a:r>
        </a:p>
      </dsp:txBody>
      <dsp:txXfrm>
        <a:off x="6741177" y="370"/>
        <a:ext cx="2472295" cy="1483377"/>
      </dsp:txXfrm>
    </dsp:sp>
    <dsp:sp modelId="{290A9255-9D77-234A-A9E8-5B4E2CAB3DC6}">
      <dsp:nvSpPr>
        <dsp:cNvPr id="0" name=""/>
        <dsp:cNvSpPr/>
      </dsp:nvSpPr>
      <dsp:spPr>
        <a:xfrm>
          <a:off x="4021652" y="1730977"/>
          <a:ext cx="2472295" cy="14833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900" kern="1200" dirty="0"/>
            <a:t>budowanie zaufania</a:t>
          </a:r>
        </a:p>
      </dsp:txBody>
      <dsp:txXfrm>
        <a:off x="4021652" y="1730977"/>
        <a:ext cx="2472295" cy="14833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34496-95A8-5A44-9889-292A6BE7EC5A}">
      <dsp:nvSpPr>
        <dsp:cNvPr id="0" name=""/>
        <dsp:cNvSpPr/>
      </dsp:nvSpPr>
      <dsp:spPr>
        <a:xfrm>
          <a:off x="1195327" y="1588"/>
          <a:ext cx="2539045" cy="1523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Wymyśl problem, który chcesz poruszyć</a:t>
          </a:r>
        </a:p>
      </dsp:txBody>
      <dsp:txXfrm>
        <a:off x="1195327" y="1588"/>
        <a:ext cx="2539045" cy="1523427"/>
      </dsp:txXfrm>
    </dsp:sp>
    <dsp:sp modelId="{FAE8FB18-3469-384B-802F-2748DB3F75BF}">
      <dsp:nvSpPr>
        <dsp:cNvPr id="0" name=""/>
        <dsp:cNvSpPr/>
      </dsp:nvSpPr>
      <dsp:spPr>
        <a:xfrm>
          <a:off x="3988277" y="1588"/>
          <a:ext cx="2539045" cy="1523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Wymyśl bohatera</a:t>
          </a:r>
        </a:p>
      </dsp:txBody>
      <dsp:txXfrm>
        <a:off x="3988277" y="1588"/>
        <a:ext cx="2539045" cy="1523427"/>
      </dsp:txXfrm>
    </dsp:sp>
    <dsp:sp modelId="{8B162EA5-C02C-8B4E-81E2-E44074BAFD30}">
      <dsp:nvSpPr>
        <dsp:cNvPr id="0" name=""/>
        <dsp:cNvSpPr/>
      </dsp:nvSpPr>
      <dsp:spPr>
        <a:xfrm>
          <a:off x="6781227" y="1588"/>
          <a:ext cx="2539045" cy="1523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Wymyśl historię</a:t>
          </a:r>
        </a:p>
      </dsp:txBody>
      <dsp:txXfrm>
        <a:off x="6781227" y="1588"/>
        <a:ext cx="2539045" cy="1523427"/>
      </dsp:txXfrm>
    </dsp:sp>
    <dsp:sp modelId="{82DA6C22-64CD-934A-A85F-91113575DDE3}">
      <dsp:nvSpPr>
        <dsp:cNvPr id="0" name=""/>
        <dsp:cNvSpPr/>
      </dsp:nvSpPr>
      <dsp:spPr>
        <a:xfrm>
          <a:off x="1195327" y="1778920"/>
          <a:ext cx="2539045" cy="1523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Pamiętaj o zwrocie akcji</a:t>
          </a:r>
        </a:p>
      </dsp:txBody>
      <dsp:txXfrm>
        <a:off x="1195327" y="1778920"/>
        <a:ext cx="2539045" cy="1523427"/>
      </dsp:txXfrm>
    </dsp:sp>
    <dsp:sp modelId="{682EFD47-58F8-F44D-B485-D0A4393A24D6}">
      <dsp:nvSpPr>
        <dsp:cNvPr id="0" name=""/>
        <dsp:cNvSpPr/>
      </dsp:nvSpPr>
      <dsp:spPr>
        <a:xfrm>
          <a:off x="3988277" y="1778920"/>
          <a:ext cx="2539045" cy="1523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Z czym będzie musiał się zmierzyć?</a:t>
          </a:r>
        </a:p>
      </dsp:txBody>
      <dsp:txXfrm>
        <a:off x="3988277" y="1778920"/>
        <a:ext cx="2539045" cy="1523427"/>
      </dsp:txXfrm>
    </dsp:sp>
    <dsp:sp modelId="{4D161D33-2DBB-4F41-9DB2-E1FEE10E4260}">
      <dsp:nvSpPr>
        <dsp:cNvPr id="0" name=""/>
        <dsp:cNvSpPr/>
      </dsp:nvSpPr>
      <dsp:spPr>
        <a:xfrm>
          <a:off x="6781227" y="1778920"/>
          <a:ext cx="2539045" cy="15234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wykreuj ciekawą puentę</a:t>
          </a:r>
        </a:p>
      </dsp:txBody>
      <dsp:txXfrm>
        <a:off x="6781227" y="1778920"/>
        <a:ext cx="2539045" cy="15234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CAB79-CAF8-4E46-BE2A-B9A500C173BB}">
      <dsp:nvSpPr>
        <dsp:cNvPr id="0" name=""/>
        <dsp:cNvSpPr/>
      </dsp:nvSpPr>
      <dsp:spPr>
        <a:xfrm>
          <a:off x="854392" y="1179"/>
          <a:ext cx="2752129" cy="1651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Łatwiejsza komunikacja</a:t>
          </a:r>
        </a:p>
      </dsp:txBody>
      <dsp:txXfrm>
        <a:off x="854392" y="1179"/>
        <a:ext cx="2752129" cy="1651277"/>
      </dsp:txXfrm>
    </dsp:sp>
    <dsp:sp modelId="{8A83CADD-3537-5640-AE8F-0C295A468641}">
      <dsp:nvSpPr>
        <dsp:cNvPr id="0" name=""/>
        <dsp:cNvSpPr/>
      </dsp:nvSpPr>
      <dsp:spPr>
        <a:xfrm>
          <a:off x="3881735" y="1179"/>
          <a:ext cx="2752129" cy="1651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Możliwość opisania na przykładach instytucji prawnych</a:t>
          </a:r>
        </a:p>
      </dsp:txBody>
      <dsp:txXfrm>
        <a:off x="3881735" y="1179"/>
        <a:ext cx="2752129" cy="1651277"/>
      </dsp:txXfrm>
    </dsp:sp>
    <dsp:sp modelId="{C1FD1D07-9994-3646-A767-BE6A6E2CAB3A}">
      <dsp:nvSpPr>
        <dsp:cNvPr id="0" name=""/>
        <dsp:cNvSpPr/>
      </dsp:nvSpPr>
      <dsp:spPr>
        <a:xfrm>
          <a:off x="6909077" y="1179"/>
          <a:ext cx="2752129" cy="1651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Możliwość wytłumaczenia co się stanie, jak bohater wykona różne kroki</a:t>
          </a:r>
        </a:p>
      </dsp:txBody>
      <dsp:txXfrm>
        <a:off x="6909077" y="1179"/>
        <a:ext cx="2752129" cy="1651277"/>
      </dsp:txXfrm>
    </dsp:sp>
    <dsp:sp modelId="{B762EB6C-D008-ED46-A2DE-BE8A913FF7C4}">
      <dsp:nvSpPr>
        <dsp:cNvPr id="0" name=""/>
        <dsp:cNvSpPr/>
      </dsp:nvSpPr>
      <dsp:spPr>
        <a:xfrm>
          <a:off x="854392" y="1927669"/>
          <a:ext cx="2752129" cy="1651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Zaangażowanie odbiorcy</a:t>
          </a:r>
        </a:p>
      </dsp:txBody>
      <dsp:txXfrm>
        <a:off x="854392" y="1927669"/>
        <a:ext cx="2752129" cy="1651277"/>
      </dsp:txXfrm>
    </dsp:sp>
    <dsp:sp modelId="{F39EE13F-3C17-0940-B2D9-680D4C3EFC56}">
      <dsp:nvSpPr>
        <dsp:cNvPr id="0" name=""/>
        <dsp:cNvSpPr/>
      </dsp:nvSpPr>
      <dsp:spPr>
        <a:xfrm>
          <a:off x="3881735" y="1927669"/>
          <a:ext cx="2752129" cy="1651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Brak długich i trudnych zdań</a:t>
          </a:r>
        </a:p>
      </dsp:txBody>
      <dsp:txXfrm>
        <a:off x="3881735" y="1927669"/>
        <a:ext cx="2752129" cy="1651277"/>
      </dsp:txXfrm>
    </dsp:sp>
    <dsp:sp modelId="{936F96BF-F3E1-5247-9619-0507F5E42670}">
      <dsp:nvSpPr>
        <dsp:cNvPr id="0" name=""/>
        <dsp:cNvSpPr/>
      </dsp:nvSpPr>
      <dsp:spPr>
        <a:xfrm>
          <a:off x="6909077" y="1927669"/>
          <a:ext cx="2752129" cy="165127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/>
            <a:t>Działanie wyobraźni</a:t>
          </a:r>
        </a:p>
      </dsp:txBody>
      <dsp:txXfrm>
        <a:off x="6909077" y="1927669"/>
        <a:ext cx="2752129" cy="16512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CDC162-7FCE-E438-B4B8-98CB8A64FC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7A60F94-65FC-9728-C010-C2966D3EAB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E98CD8E-D775-6DF0-ED5C-6DBEB455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FDE11E9-B65F-C70A-28C9-9EBAFF660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5AA942-DA71-5AA6-A7EB-044A09BE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00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7AEF2C-69EC-05A7-F1BE-3DEF515F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B8FAA23-94BC-5C8C-B733-3169D53274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FC6E878-F961-0E0B-A0E7-4594C93F1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94368B3-E2F0-9F1E-D902-01D59B8EA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E05C8F1-3D63-C204-8FEC-F73CE5B34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263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B64BC65-FCB8-8AEB-70AD-D0A4F2744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C8E0D5F-5DD5-A2DE-1530-0D0633283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88E4CF3-6C93-7D80-2D03-5E8291AE2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F3FBBD5-B3EA-FB89-55C0-D93B62875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ED4717-57E6-0CFA-FF7A-A21904AF4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596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BFEBA49-ABE1-F7BF-FC43-450C759BC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793F4AB-8C4F-B9BA-EF4E-1E572DAEC7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32B8D89-C2A1-20B7-BADC-0C5FC08E4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DF441A2-7E95-B9AD-C246-9432793C0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BAB2B44-7B23-6CD8-12BE-136431C01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350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AD8D7A-CF1E-B96F-B810-890094CFF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428B87-B4F0-FAC5-DE96-7C3F67A53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BF24BC2-6616-25A3-DB28-5A5854C4C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FABE531-AC88-8851-416A-1D281A24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0E4846B-DCFB-2318-8D98-2D6263E3A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862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401806-F1C8-5877-295A-54F748747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7E54D3-8108-8CA0-56B6-FB984DCCB2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7BE7EE90-7110-4462-F5A2-200247D5D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3859F9B-15AC-0E88-BAA6-1EF837DA7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AB38428-C70D-76CC-A6C4-3057A547C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D231488-4B1C-28CA-E479-17B34758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686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91D09D-5FAF-FE5A-1A20-35DEDB090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28628C4-AB4B-4313-784C-3B32E5F6C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2480AB2-EB9A-4831-0EBE-260A311616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353B32C-BEAB-5290-E13F-5C5678C69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4224DE7-15BD-6996-E7CE-866B1A2829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5FA97C29-2345-31F5-54FE-B35A8BAAD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C599743-DD13-5451-4325-5D04B87D5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522167E-A695-44CC-6BEC-4F7F551C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4722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3825E6-DDFC-BF2B-5809-6C533D1F8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45BB7CA-A91D-7D82-3481-E91584406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FDED3548-EC91-2FA1-B4BA-0C818B4A9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0DD9FBB-E31E-043A-FF84-FD790FB30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7368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840E80D-118B-969B-F9CD-EA4020FB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B6AC7E0-078D-4AD2-67E9-C9D3C74E1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84AEFF5-B7A3-6510-7FF6-101922020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611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B5CCBC-BB46-B1B9-744D-4AC0C6F5E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1B863D-F4A6-A733-FBAF-3939C0F7C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BB4C163-6FDF-65E3-7D8E-E8D2D9425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E21D97D-EA6E-F310-5365-927E9CA31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7D8B308-CE07-5B43-C176-AD7CEA45E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A2FC812-226B-79FB-F8AD-DC1CF68A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868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B1C577D-3222-10C3-B482-226134989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0794894-283E-B64B-0863-6A1B68029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CADD726-8280-7185-3BFE-CDFE27CDE1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D25C6BA-FEB1-5047-8C83-CBAD7000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D3F3357-0F45-21B8-CBA8-8F31C86D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020C2A4-083F-CC02-FFAB-C9A7081C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734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FEF2044-6FF0-9CB9-868E-6A61CA64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629703B-6EB6-7D85-FAC8-7238ACAB04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08BAB1-E5C7-C9A2-CABD-B62590D0B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658D2-B06C-4949-94E7-F07B24D66BAE}" type="datetimeFigureOut">
              <a:rPr lang="pl-PL" smtClean="0"/>
              <a:t>15.12.2023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56291D0-7D5D-7098-9153-D7BD843321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32A025A-8A2A-75EF-35AD-FA88AE97E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D6F54-88AC-A64D-8C77-8411D06DFDA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58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9FF9A-84EE-CB5A-5D87-C009B3B30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70520"/>
            <a:ext cx="9144000" cy="2387600"/>
          </a:xfrm>
        </p:spPr>
        <p:txBody>
          <a:bodyPr/>
          <a:lstStyle/>
          <a:p>
            <a:r>
              <a:rPr lang="pl-PL" dirty="0"/>
              <a:t>Storytelling w prawie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C855772-4E42-4BE4-2CCB-4AA8143155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8634"/>
            <a:ext cx="9144000" cy="1308538"/>
          </a:xfrm>
        </p:spPr>
        <p:txBody>
          <a:bodyPr>
            <a:normAutofit/>
          </a:bodyPr>
          <a:lstStyle/>
          <a:p>
            <a:r>
              <a:rPr lang="pl-PL" sz="2000" b="1" i="1" u="none" strike="noStrike" dirty="0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rPr>
              <a:t>Sfinansowano przez Narodowy Instytut Wolności - Centrum Rozwoju Społeczeństwa Obywatelskiego z Rządowego Programu Fundusz Inicjatyw Obywatelskich NOWEFIO na lata 2021-2030.</a:t>
            </a:r>
            <a:endParaRPr lang="pl-PL" sz="2000" b="1" i="1" dirty="0"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4" name="Podtytuł 2">
            <a:extLst>
              <a:ext uri="{FF2B5EF4-FFF2-40B4-BE49-F238E27FC236}">
                <a16:creationId xmlns:a16="http://schemas.microsoft.com/office/drawing/2014/main" id="{CEA20422-8B7A-FF0A-84E6-5961A2D9C530}"/>
              </a:ext>
            </a:extLst>
          </p:cNvPr>
          <p:cNvSpPr txBox="1">
            <a:spLocks/>
          </p:cNvSpPr>
          <p:nvPr/>
        </p:nvSpPr>
        <p:spPr>
          <a:xfrm>
            <a:off x="1524000" y="249490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Czyli jak wykorzystać interesującą historię do uproszczenia języka prawnego</a:t>
            </a:r>
          </a:p>
          <a:p>
            <a:endParaRPr lang="pl-PL" dirty="0"/>
          </a:p>
          <a:p>
            <a:r>
              <a:rPr lang="pl-PL" dirty="0"/>
              <a:t>Dr Kamil Stępniak</a:t>
            </a:r>
          </a:p>
        </p:txBody>
      </p:sp>
      <p:pic>
        <p:nvPicPr>
          <p:cNvPr id="6" name="Obraz 5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930D9398-8455-5F41-137B-1E8C926434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8" name="Obraz 7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CEAD987E-1BC8-8C35-01CC-6993ADF57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10" name="Obraz 9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AD93DCDC-31BF-A8FB-B53C-84E9E835D5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34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Puenta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Dobra historia musi zakończyć się morałem</a:t>
            </a:r>
          </a:p>
          <a:p>
            <a:endParaRPr lang="pl-PL" sz="2400" dirty="0"/>
          </a:p>
          <a:p>
            <a:r>
              <a:rPr lang="pl-PL" sz="2400" dirty="0"/>
              <a:t>Zatem nie samo rozwiązanie, ale także pewnego rodzaju ważne zakończenie</a:t>
            </a:r>
          </a:p>
          <a:p>
            <a:endParaRPr lang="pl-PL" sz="2400" dirty="0"/>
          </a:p>
          <a:p>
            <a:r>
              <a:rPr lang="pl-PL" sz="2400" dirty="0"/>
              <a:t>Jednak nie warto iść w zbyt moralizatorskie strony</a:t>
            </a:r>
          </a:p>
          <a:p>
            <a:endParaRPr lang="pl-PL" sz="2400" dirty="0"/>
          </a:p>
          <a:p>
            <a:r>
              <a:rPr lang="pl-PL" sz="2400" dirty="0"/>
              <a:t>Zatem: praktyczne porady tak, moralizowanie - nie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64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 dobrego storytellingu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BB7F21D3-7DB5-C208-F7DE-18C4C94781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185662"/>
              </p:ext>
            </p:extLst>
          </p:nvPr>
        </p:nvGraphicFramePr>
        <p:xfrm>
          <a:off x="838200" y="1825625"/>
          <a:ext cx="10515600" cy="358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70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Zastosowanie storytellingu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Zastosowanie w mowie</a:t>
            </a:r>
          </a:p>
          <a:p>
            <a:endParaRPr lang="pl-PL" dirty="0"/>
          </a:p>
          <a:p>
            <a:r>
              <a:rPr lang="pl-PL" dirty="0"/>
              <a:t>Zastosowanie w piśmie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019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 czego może służyć storytelling prawnikowi?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C2529E8B-5563-5302-A660-EDC9D7F5CC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342074"/>
              </p:ext>
            </p:extLst>
          </p:nvPr>
        </p:nvGraphicFramePr>
        <p:xfrm>
          <a:off x="838200" y="1825625"/>
          <a:ext cx="10515600" cy="3214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492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jeszcze ciekawego w storytellingu?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Łamanie schematów</a:t>
            </a:r>
          </a:p>
          <a:p>
            <a:endParaRPr lang="pl-PL" dirty="0"/>
          </a:p>
          <a:p>
            <a:r>
              <a:rPr lang="pl-PL" dirty="0"/>
              <a:t>Wykorzystywanie emocji</a:t>
            </a:r>
          </a:p>
          <a:p>
            <a:endParaRPr lang="pl-PL" dirty="0"/>
          </a:p>
          <a:p>
            <a:r>
              <a:rPr lang="pl-PL" dirty="0"/>
              <a:t>Autentyczność</a:t>
            </a:r>
          </a:p>
          <a:p>
            <a:endParaRPr lang="pl-PL" dirty="0"/>
          </a:p>
          <a:p>
            <a:r>
              <a:rPr lang="pl-PL" dirty="0"/>
              <a:t>Budowanie więzi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032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zacząć?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461EF790-DC4E-634D-5426-B63D4F7427D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161133"/>
              </p:ext>
            </p:extLst>
          </p:nvPr>
        </p:nvGraphicFramePr>
        <p:xfrm>
          <a:off x="838200" y="1825625"/>
          <a:ext cx="10515600" cy="3303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320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Jak storytelling będzie wpływał na uproszczenie języka prawnego?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E567E547-F59C-AE54-E96B-C2B23CFD71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561377"/>
              </p:ext>
            </p:extLst>
          </p:nvPr>
        </p:nvGraphicFramePr>
        <p:xfrm>
          <a:off x="838200" y="1825625"/>
          <a:ext cx="10515600" cy="358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03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Wykaz źródeł i polecanej literatury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1100" dirty="0"/>
              <a:t>P. Tkaczyk, </a:t>
            </a:r>
            <a:r>
              <a:rPr lang="pl-PL" sz="1100" dirty="0" err="1"/>
              <a:t>Narratologia</a:t>
            </a:r>
            <a:r>
              <a:rPr lang="pl-PL" sz="1100" dirty="0"/>
              <a:t>. Umiejętność opowiadania historii tkwi w Tobie od zawsze. Opanuj ją i rozwiń, Warszawa 2017</a:t>
            </a:r>
          </a:p>
          <a:p>
            <a:r>
              <a:rPr lang="pl-PL" sz="1100" dirty="0" err="1"/>
              <a:t>https</a:t>
            </a:r>
            <a:r>
              <a:rPr lang="pl-PL" sz="1100" dirty="0"/>
              <a:t>://</a:t>
            </a:r>
            <a:r>
              <a:rPr lang="pl-PL" sz="1100" dirty="0" err="1"/>
              <a:t>pl.linkedin.com</a:t>
            </a:r>
            <a:r>
              <a:rPr lang="pl-PL" sz="1100" dirty="0"/>
              <a:t>/</a:t>
            </a:r>
            <a:r>
              <a:rPr lang="pl-PL" sz="1100" dirty="0" err="1"/>
              <a:t>pulse</a:t>
            </a:r>
            <a:r>
              <a:rPr lang="pl-PL" sz="1100" dirty="0"/>
              <a:t>/dlaczego-storytelling-powinien-być-ważny-dla-machnik-phd-emba?trk=</a:t>
            </a:r>
            <a:r>
              <a:rPr lang="pl-PL" sz="1100" dirty="0" err="1"/>
              <a:t>article-ssr-frontend-pulse_more-articles_related-content-card</a:t>
            </a:r>
            <a:endParaRPr lang="pl-PL" sz="1100" dirty="0"/>
          </a:p>
          <a:p>
            <a:r>
              <a:rPr lang="pl-PL" sz="1100" dirty="0" err="1"/>
              <a:t>https</a:t>
            </a:r>
            <a:r>
              <a:rPr lang="pl-PL" sz="1100" dirty="0"/>
              <a:t>://</a:t>
            </a:r>
            <a:r>
              <a:rPr lang="pl-PL" sz="1100" dirty="0" err="1"/>
              <a:t>www.pb.pl</a:t>
            </a:r>
            <a:r>
              <a:rPr lang="pl-PL" sz="1100" dirty="0"/>
              <a:t>/konferencje/marketing/storytelling-5-rad-jak-skutecznie-opowiedziec-historie-produktu-1007994?gclid=EAIaIQobChMI2sC9jpmQgwMVKldBAh0HhAw2EAAYBCAAEgIwBPD_BwE</a:t>
            </a:r>
          </a:p>
          <a:p>
            <a:r>
              <a:rPr lang="pl-PL" sz="1100" dirty="0" err="1"/>
              <a:t>https</a:t>
            </a:r>
            <a:r>
              <a:rPr lang="pl-PL" sz="1100" dirty="0"/>
              <a:t>://</a:t>
            </a:r>
            <a:r>
              <a:rPr lang="pl-PL" sz="1100" dirty="0" err="1"/>
              <a:t>chcenawczoraj.pl</a:t>
            </a:r>
            <a:r>
              <a:rPr lang="pl-PL" sz="1100" dirty="0"/>
              <a:t>/komunikowanie/5-elementow-dobrego-storytellingu</a:t>
            </a:r>
          </a:p>
          <a:p>
            <a:r>
              <a:rPr lang="pl-PL" sz="1100" dirty="0" err="1"/>
              <a:t>https</a:t>
            </a:r>
            <a:r>
              <a:rPr lang="pl-PL" sz="1100" dirty="0"/>
              <a:t>://</a:t>
            </a:r>
            <a:r>
              <a:rPr lang="pl-PL" sz="1100" dirty="0" err="1"/>
              <a:t>webwavecms.com</a:t>
            </a:r>
            <a:r>
              <a:rPr lang="pl-PL" sz="1100" dirty="0"/>
              <a:t>/blog/storytelling</a:t>
            </a:r>
          </a:p>
          <a:p>
            <a:r>
              <a:rPr lang="pl-PL" sz="1100" dirty="0"/>
              <a:t>http://</a:t>
            </a:r>
            <a:r>
              <a:rPr lang="pl-PL" sz="1100" dirty="0" err="1"/>
              <a:t>www.jgt.pl</a:t>
            </a:r>
            <a:r>
              <a:rPr lang="pl-PL" sz="1100" dirty="0"/>
              <a:t>/blog/artykuly,249.html</a:t>
            </a:r>
          </a:p>
          <a:p>
            <a:r>
              <a:rPr lang="pl-PL" sz="1100" dirty="0" err="1"/>
              <a:t>https</a:t>
            </a:r>
            <a:r>
              <a:rPr lang="pl-PL" sz="1100" dirty="0"/>
              <a:t>://</a:t>
            </a:r>
            <a:r>
              <a:rPr lang="pl-PL" sz="1100" dirty="0" err="1"/>
              <a:t>www.pawelkepa.pl</a:t>
            </a:r>
            <a:r>
              <a:rPr lang="pl-PL" sz="1100" dirty="0"/>
              <a:t>/pl,261,storytelling</a:t>
            </a:r>
          </a:p>
          <a:p>
            <a:r>
              <a:rPr lang="pl-PL" sz="1100" dirty="0" err="1"/>
              <a:t>https</a:t>
            </a:r>
            <a:r>
              <a:rPr lang="pl-PL" sz="1100" dirty="0"/>
              <a:t>://</a:t>
            </a:r>
            <a:r>
              <a:rPr lang="pl-PL" sz="1100" dirty="0" err="1"/>
              <a:t>sprawnymarketing.pl</a:t>
            </a:r>
            <a:r>
              <a:rPr lang="pl-PL" sz="1100" dirty="0"/>
              <a:t>/blog/zasady-</a:t>
            </a:r>
            <a:r>
              <a:rPr lang="pl-PL" sz="1100" dirty="0" err="1"/>
              <a:t>storytelling</a:t>
            </a:r>
            <a:r>
              <a:rPr lang="pl-PL" sz="1100" dirty="0"/>
              <a:t>/</a:t>
            </a:r>
          </a:p>
          <a:p>
            <a:r>
              <a:rPr lang="pl-PL" sz="1100" dirty="0" err="1"/>
              <a:t>https</a:t>
            </a:r>
            <a:r>
              <a:rPr lang="pl-PL" sz="1100" dirty="0"/>
              <a:t>://</a:t>
            </a:r>
            <a:r>
              <a:rPr lang="pl-PL" sz="1100" dirty="0" err="1"/>
              <a:t>sprawnymarketing.pl</a:t>
            </a:r>
            <a:r>
              <a:rPr lang="pl-PL" sz="1100" dirty="0"/>
              <a:t>/blog/zasady-</a:t>
            </a:r>
            <a:r>
              <a:rPr lang="pl-PL" sz="1100" dirty="0" err="1"/>
              <a:t>storytelling</a:t>
            </a:r>
            <a:r>
              <a:rPr lang="pl-PL" sz="1100" dirty="0"/>
              <a:t>/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B6950A8-D728-1D59-F404-FDF5D7845D5A}"/>
              </a:ext>
            </a:extLst>
          </p:cNvPr>
          <p:cNvSpPr txBox="1"/>
          <p:nvPr/>
        </p:nvSpPr>
        <p:spPr>
          <a:xfrm>
            <a:off x="-10510" y="150297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245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12E5DD-425D-B34A-5E5A-2E76F8B1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Storytelling – co to jest i dlaczego powinno mnie interesować?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9F5070-DA8D-51F5-7939-49154752C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To nic innego niż umiejętność opowiadania historii</a:t>
            </a:r>
          </a:p>
          <a:p>
            <a:endParaRPr lang="pl-PL" dirty="0"/>
          </a:p>
          <a:p>
            <a:r>
              <a:rPr lang="pl-PL" dirty="0"/>
              <a:t>Angażujące historie mają za zadanie zaangażować odbiorcę poprzez wpływanie na jego wyobraźnię i emocje</a:t>
            </a:r>
          </a:p>
          <a:p>
            <a:endParaRPr lang="pl-PL" dirty="0"/>
          </a:p>
          <a:p>
            <a:r>
              <a:rPr lang="pl-PL" dirty="0"/>
              <a:t>Ma to pozwolić na łatwiejsze przekazywanie trudnych treści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E1791E85-2309-47C7-0544-920FBD4E6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A49933C8-2734-CB4E-66B7-700018F2D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D0404804-A2A4-F4EB-8E7E-9396511F03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03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Zainteresuj odbiorcę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świecie wielu komunikatów masz ok. 3 sekund na to, aby zainteresować odbiorcę.</a:t>
            </a:r>
          </a:p>
          <a:p>
            <a:endParaRPr lang="pl-PL" dirty="0"/>
          </a:p>
          <a:p>
            <a:r>
              <a:rPr lang="pl-PL" dirty="0"/>
              <a:t>Po tym czasie jego uwaga będzie już skupiona na czym innym. </a:t>
            </a:r>
          </a:p>
          <a:p>
            <a:endParaRPr lang="pl-PL" dirty="0"/>
          </a:p>
          <a:p>
            <a:r>
              <a:rPr lang="pl-PL" dirty="0"/>
              <a:t>Zatem to jest czas, który trzeba wykorzystać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3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Dlaczego prawnicy powinni korzystać ze storytellingu?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Posiadają unikalną wiedzę</a:t>
            </a:r>
          </a:p>
          <a:p>
            <a:endParaRPr lang="pl-PL" sz="2400" dirty="0"/>
          </a:p>
          <a:p>
            <a:r>
              <a:rPr lang="pl-PL" sz="2400" dirty="0"/>
              <a:t>Mogą rozwiązywać realne problemy swoich odbiorców</a:t>
            </a:r>
          </a:p>
          <a:p>
            <a:endParaRPr lang="pl-PL" sz="2400" dirty="0"/>
          </a:p>
          <a:p>
            <a:r>
              <a:rPr lang="pl-PL" sz="2400" dirty="0"/>
              <a:t>Dzięki temu mogą angażować odbiorców</a:t>
            </a:r>
          </a:p>
          <a:p>
            <a:endParaRPr lang="pl-PL" sz="2400" dirty="0"/>
          </a:p>
          <a:p>
            <a:r>
              <a:rPr lang="pl-PL" sz="2400" dirty="0"/>
              <a:t>Tłumaczenie prawa przystępnym językiem to pierwszy krok do budowania swojej społeczności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30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Joseph Campbell – podróż bohatera (czyli inspiracja dla Ciebie)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06647"/>
          </a:xfrm>
        </p:spPr>
        <p:txBody>
          <a:bodyPr>
            <a:normAutofit fontScale="70000" lnSpcReduction="20000"/>
          </a:bodyPr>
          <a:lstStyle/>
          <a:p>
            <a:r>
              <a:rPr lang="pl-PL" dirty="0"/>
              <a:t>Zwyczajny świat (kontekst opowieści)</a:t>
            </a:r>
          </a:p>
          <a:p>
            <a:r>
              <a:rPr lang="pl-PL" dirty="0"/>
              <a:t>Zew przygody (problem/ wyzwanie)</a:t>
            </a:r>
          </a:p>
          <a:p>
            <a:r>
              <a:rPr lang="pl-PL" dirty="0"/>
              <a:t>Opór bohatera (czy przyjąć wyzwanie)</a:t>
            </a:r>
          </a:p>
          <a:p>
            <a:r>
              <a:rPr lang="pl-PL" dirty="0"/>
              <a:t>Nowy świat (bohater przechodzi do działania)</a:t>
            </a:r>
          </a:p>
          <a:p>
            <a:r>
              <a:rPr lang="pl-PL" dirty="0"/>
              <a:t>Próba i wrogowie (pojawiają się przeszkody)</a:t>
            </a:r>
          </a:p>
          <a:p>
            <a:r>
              <a:rPr lang="pl-PL" dirty="0"/>
              <a:t>Jaskinia mroku (droga do ostatecznego przeciwnika)</a:t>
            </a:r>
          </a:p>
          <a:p>
            <a:r>
              <a:rPr lang="pl-PL" dirty="0"/>
              <a:t>Cierpienie (pierwsza potyczka kończy się porażką)</a:t>
            </a:r>
          </a:p>
          <a:p>
            <a:r>
              <a:rPr lang="pl-PL" dirty="0"/>
              <a:t>Poszukiwanie siły (bohater dowiaduje się, jak rozwiązać problem)</a:t>
            </a:r>
          </a:p>
          <a:p>
            <a:r>
              <a:rPr lang="pl-PL" dirty="0"/>
              <a:t>Droga z powrotem (kolejna próba rozwiązania problemu)</a:t>
            </a:r>
          </a:p>
          <a:p>
            <a:r>
              <a:rPr lang="pl-PL" dirty="0"/>
              <a:t>Odrodzenie (finałowe zmagania z przeciwnikiem)</a:t>
            </a:r>
          </a:p>
          <a:p>
            <a:r>
              <a:rPr lang="pl-PL" dirty="0"/>
              <a:t>Powrót z nagrodą (puenta)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5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Od czego zacząć opowieść o prawie?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/>
              <a:t>Setting – opis miejsca i czasu akcji</a:t>
            </a:r>
          </a:p>
          <a:p>
            <a:endParaRPr lang="pl-PL" dirty="0"/>
          </a:p>
          <a:p>
            <a:r>
              <a:rPr lang="pl-PL" dirty="0"/>
              <a:t>Opisanie świata, w którym wydarzy się coś ważnego</a:t>
            </a:r>
          </a:p>
          <a:p>
            <a:endParaRPr lang="pl-PL" dirty="0"/>
          </a:p>
          <a:p>
            <a:r>
              <a:rPr lang="pl-PL" dirty="0"/>
              <a:t>Odbiorca może dzięki temu utożsamić się z przekazem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Bardzo ważny punkt, od którego zależy uwaga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38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Bohater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Najlepiej: zwykły człowiek, który stoi przed dużym wyzwaniem</a:t>
            </a:r>
          </a:p>
          <a:p>
            <a:endParaRPr lang="pl-PL" dirty="0"/>
          </a:p>
          <a:p>
            <a:r>
              <a:rPr lang="pl-PL" dirty="0"/>
              <a:t>To Twój odbiorca ma się utożsamić z bohaterem, o którym będziesz mówić</a:t>
            </a:r>
          </a:p>
          <a:p>
            <a:endParaRPr lang="pl-PL" dirty="0"/>
          </a:p>
          <a:p>
            <a:r>
              <a:rPr lang="pl-PL" dirty="0"/>
              <a:t>To musi być zwykły człowiek, przed którym staje niezwykłe zadanie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48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Przeszkoda lub przeciwnik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Nie oszukujmy się, najlepsze są trudne sytuacje.</a:t>
            </a:r>
          </a:p>
          <a:p>
            <a:endParaRPr lang="pl-PL" dirty="0"/>
          </a:p>
          <a:p>
            <a:r>
              <a:rPr lang="pl-PL" dirty="0"/>
              <a:t>Zatem jest to bardzo ważny element, im trudniejsza historia, tym lepiej (ale bez przesady, aby każdy zrozumiał)</a:t>
            </a:r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91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E37CB2-C6E7-CE4C-1D85-2BFBA87C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Chronologia i akcja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64F2877-3B83-B371-72C6-8A94563756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Konieczne jest dawkowanie emocji</a:t>
            </a:r>
          </a:p>
          <a:p>
            <a:endParaRPr lang="pl-PL" sz="2400" dirty="0"/>
          </a:p>
          <a:p>
            <a:r>
              <a:rPr lang="pl-PL" sz="2400" dirty="0"/>
              <a:t>Moment zwrotu akcji</a:t>
            </a:r>
          </a:p>
          <a:p>
            <a:endParaRPr lang="pl-PL" sz="2400" dirty="0"/>
          </a:p>
          <a:p>
            <a:r>
              <a:rPr lang="pl-PL" sz="2400" dirty="0"/>
              <a:t>Może to też być porażka naszego bohatera</a:t>
            </a:r>
          </a:p>
          <a:p>
            <a:endParaRPr lang="pl-PL" sz="2400" dirty="0"/>
          </a:p>
          <a:p>
            <a:r>
              <a:rPr lang="pl-PL" sz="2400" dirty="0"/>
              <a:t>A dopiero następnie pomysł na rozwiązanie problemu</a:t>
            </a:r>
          </a:p>
        </p:txBody>
      </p:sp>
      <p:pic>
        <p:nvPicPr>
          <p:cNvPr id="4" name="Obraz 3" descr="Obraz zawierający Czcionka, Grafika, zrzut ekranu, tekst&#10;&#10;Opis wygenerowany automatycznie">
            <a:extLst>
              <a:ext uri="{FF2B5EF4-FFF2-40B4-BE49-F238E27FC236}">
                <a16:creationId xmlns:a16="http://schemas.microsoft.com/office/drawing/2014/main" id="{82B59AD7-4C41-B3A0-F090-97649B40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5632272"/>
            <a:ext cx="1905000" cy="635000"/>
          </a:xfrm>
          <a:prstGeom prst="rect">
            <a:avLst/>
          </a:prstGeom>
        </p:spPr>
      </p:pic>
      <p:pic>
        <p:nvPicPr>
          <p:cNvPr id="5" name="Obraz 4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E2CEBEEB-01D6-30EA-F4C0-EA5953707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829" y="5405752"/>
            <a:ext cx="2193539" cy="1088041"/>
          </a:xfrm>
          <a:prstGeom prst="rect">
            <a:avLst/>
          </a:prstGeom>
        </p:spPr>
      </p:pic>
      <p:pic>
        <p:nvPicPr>
          <p:cNvPr id="6" name="Obraz 5" descr="Obraz zawierający tekst, Czcionka, logo, Grafika&#10;&#10;Opis wygenerowany automatycznie">
            <a:extLst>
              <a:ext uri="{FF2B5EF4-FFF2-40B4-BE49-F238E27FC236}">
                <a16:creationId xmlns:a16="http://schemas.microsoft.com/office/drawing/2014/main" id="{1BB99528-4451-B8C7-84A4-11DC5021D0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8199" y="5367172"/>
            <a:ext cx="1199800" cy="89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84500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650</Words>
  <Application>Microsoft Macintosh PowerPoint</Application>
  <PresentationFormat>Panoramiczny</PresentationFormat>
  <Paragraphs>117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Motyw pakietu Office</vt:lpstr>
      <vt:lpstr>Storytelling w prawie</vt:lpstr>
      <vt:lpstr>Storytelling – co to jest i dlaczego powinno mnie interesować?</vt:lpstr>
      <vt:lpstr>Zainteresuj odbiorcę</vt:lpstr>
      <vt:lpstr>Dlaczego prawnicy powinni korzystać ze storytellingu?</vt:lpstr>
      <vt:lpstr>Joseph Campbell – podróż bohatera (czyli inspiracja dla Ciebie)</vt:lpstr>
      <vt:lpstr>Od czego zacząć opowieść o prawie?</vt:lpstr>
      <vt:lpstr>Bohater</vt:lpstr>
      <vt:lpstr>Przeszkoda lub przeciwnik</vt:lpstr>
      <vt:lpstr>Chronologia i akcja</vt:lpstr>
      <vt:lpstr>Puenta </vt:lpstr>
      <vt:lpstr>Cechy dobrego storytellingu</vt:lpstr>
      <vt:lpstr>Zastosowanie storytellingu</vt:lpstr>
      <vt:lpstr>Do czego może służyć storytelling prawnikowi?</vt:lpstr>
      <vt:lpstr>Co jeszcze ciekawego w storytellingu?</vt:lpstr>
      <vt:lpstr>Jak zacząć?</vt:lpstr>
      <vt:lpstr>Jak storytelling będzie wpływał na uproszczenie języka prawnego?</vt:lpstr>
      <vt:lpstr>Wykaz źródeł i polecanej literatury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Język prawny a język prawniczy</dc:title>
  <dc:creator>Kamil Stępniak</dc:creator>
  <cp:lastModifiedBy>Kamil Stępniak</cp:lastModifiedBy>
  <cp:revision>11</cp:revision>
  <dcterms:created xsi:type="dcterms:W3CDTF">2023-12-13T13:38:41Z</dcterms:created>
  <dcterms:modified xsi:type="dcterms:W3CDTF">2023-12-15T20:20:24Z</dcterms:modified>
</cp:coreProperties>
</file>